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8" r:id="rId1"/>
    <p:sldMasterId id="2147484152" r:id="rId2"/>
  </p:sldMasterIdLst>
  <p:notesMasterIdLst>
    <p:notesMasterId r:id="rId33"/>
  </p:notesMasterIdLst>
  <p:handoutMasterIdLst>
    <p:handoutMasterId r:id="rId34"/>
  </p:handoutMasterIdLst>
  <p:sldIdLst>
    <p:sldId id="304" r:id="rId3"/>
    <p:sldId id="261" r:id="rId4"/>
    <p:sldId id="345" r:id="rId5"/>
    <p:sldId id="368" r:id="rId6"/>
    <p:sldId id="347" r:id="rId7"/>
    <p:sldId id="348" r:id="rId8"/>
    <p:sldId id="346" r:id="rId9"/>
    <p:sldId id="349" r:id="rId10"/>
    <p:sldId id="350" r:id="rId11"/>
    <p:sldId id="351" r:id="rId12"/>
    <p:sldId id="306" r:id="rId13"/>
    <p:sldId id="375" r:id="rId14"/>
    <p:sldId id="372" r:id="rId15"/>
    <p:sldId id="336" r:id="rId16"/>
    <p:sldId id="374" r:id="rId17"/>
    <p:sldId id="363" r:id="rId18"/>
    <p:sldId id="337" r:id="rId19"/>
    <p:sldId id="257" r:id="rId20"/>
    <p:sldId id="258" r:id="rId21"/>
    <p:sldId id="260" r:id="rId22"/>
    <p:sldId id="262" r:id="rId23"/>
    <p:sldId id="371" r:id="rId24"/>
    <p:sldId id="370" r:id="rId25"/>
    <p:sldId id="376" r:id="rId26"/>
    <p:sldId id="367" r:id="rId27"/>
    <p:sldId id="315" r:id="rId28"/>
    <p:sldId id="357" r:id="rId29"/>
    <p:sldId id="339" r:id="rId30"/>
    <p:sldId id="369" r:id="rId31"/>
    <p:sldId id="320" r:id="rId32"/>
  </p:sldIdLst>
  <p:sldSz cx="6858000" cy="9144000" type="screen4x3"/>
  <p:notesSz cx="9926638" cy="6797675"/>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3012"/>
    <a:srgbClr val="BA83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等深淺樣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19" autoAdjust="0"/>
    <p:restoredTop sz="94849" autoAdjust="0"/>
  </p:normalViewPr>
  <p:slideViewPr>
    <p:cSldViewPr>
      <p:cViewPr varScale="1">
        <p:scale>
          <a:sx n="64" d="100"/>
          <a:sy n="64" d="100"/>
        </p:scale>
        <p:origin x="2304" y="90"/>
      </p:cViewPr>
      <p:guideLst>
        <p:guide orient="horz" pos="2880"/>
        <p:guide pos="2160"/>
      </p:guideLst>
    </p:cSldViewPr>
  </p:slideViewPr>
  <p:outlineViewPr>
    <p:cViewPr>
      <p:scale>
        <a:sx n="33" d="100"/>
        <a:sy n="33" d="100"/>
      </p:scale>
      <p:origin x="0" y="1740"/>
    </p:cViewPr>
  </p:outlineViewPr>
  <p:notesTextViewPr>
    <p:cViewPr>
      <p:scale>
        <a:sx n="1" d="1"/>
        <a:sy n="1" d="1"/>
      </p:scale>
      <p:origin x="0" y="0"/>
    </p:cViewPr>
  </p:notesTextViewPr>
  <p:sorterViewPr>
    <p:cViewPr>
      <p:scale>
        <a:sx n="100" d="100"/>
        <a:sy n="100" d="100"/>
      </p:scale>
      <p:origin x="0" y="330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4302624" cy="340264"/>
          </a:xfrm>
          <a:prstGeom prst="rect">
            <a:avLst/>
          </a:prstGeom>
        </p:spPr>
        <p:txBody>
          <a:bodyPr vert="horz" lIns="91436" tIns="45718" rIns="91436" bIns="45718" rtlCol="0"/>
          <a:lstStyle>
            <a:lvl1pPr algn="l">
              <a:defRPr sz="1200"/>
            </a:lvl1pPr>
          </a:lstStyle>
          <a:p>
            <a:endParaRPr lang="zh-HK" altLang="en-US"/>
          </a:p>
        </p:txBody>
      </p:sp>
      <p:sp>
        <p:nvSpPr>
          <p:cNvPr id="3" name="日期版面配置區 2"/>
          <p:cNvSpPr>
            <a:spLocks noGrp="1"/>
          </p:cNvSpPr>
          <p:nvPr>
            <p:ph type="dt" sz="quarter" idx="1"/>
          </p:nvPr>
        </p:nvSpPr>
        <p:spPr>
          <a:xfrm>
            <a:off x="5621698" y="0"/>
            <a:ext cx="4302624" cy="340264"/>
          </a:xfrm>
          <a:prstGeom prst="rect">
            <a:avLst/>
          </a:prstGeom>
        </p:spPr>
        <p:txBody>
          <a:bodyPr vert="horz" lIns="91436" tIns="45718" rIns="91436" bIns="45718" rtlCol="0"/>
          <a:lstStyle>
            <a:lvl1pPr algn="r">
              <a:defRPr sz="1200"/>
            </a:lvl1pPr>
          </a:lstStyle>
          <a:p>
            <a:fld id="{37B321A8-C72B-42DE-8C8F-52DC1F4E3406}" type="datetimeFigureOut">
              <a:rPr lang="zh-HK" altLang="en-US" smtClean="0"/>
              <a:pPr/>
              <a:t>30/4/2019</a:t>
            </a:fld>
            <a:endParaRPr lang="zh-HK" altLang="en-US"/>
          </a:p>
        </p:txBody>
      </p:sp>
      <p:sp>
        <p:nvSpPr>
          <p:cNvPr id="4" name="頁尾版面配置區 3"/>
          <p:cNvSpPr>
            <a:spLocks noGrp="1"/>
          </p:cNvSpPr>
          <p:nvPr>
            <p:ph type="ftr" sz="quarter" idx="2"/>
          </p:nvPr>
        </p:nvSpPr>
        <p:spPr>
          <a:xfrm>
            <a:off x="2" y="6456325"/>
            <a:ext cx="4302624" cy="340263"/>
          </a:xfrm>
          <a:prstGeom prst="rect">
            <a:avLst/>
          </a:prstGeom>
        </p:spPr>
        <p:txBody>
          <a:bodyPr vert="horz" lIns="91436" tIns="45718" rIns="91436" bIns="45718" rtlCol="0" anchor="b"/>
          <a:lstStyle>
            <a:lvl1pPr algn="l">
              <a:defRPr sz="1200"/>
            </a:lvl1pPr>
          </a:lstStyle>
          <a:p>
            <a:endParaRPr lang="zh-HK" altLang="en-US"/>
          </a:p>
        </p:txBody>
      </p:sp>
      <p:sp>
        <p:nvSpPr>
          <p:cNvPr id="5" name="投影片編號版面配置區 4"/>
          <p:cNvSpPr>
            <a:spLocks noGrp="1"/>
          </p:cNvSpPr>
          <p:nvPr>
            <p:ph type="sldNum" sz="quarter" idx="3"/>
          </p:nvPr>
        </p:nvSpPr>
        <p:spPr>
          <a:xfrm>
            <a:off x="5621698" y="6456325"/>
            <a:ext cx="4302624" cy="340263"/>
          </a:xfrm>
          <a:prstGeom prst="rect">
            <a:avLst/>
          </a:prstGeom>
        </p:spPr>
        <p:txBody>
          <a:bodyPr vert="horz" lIns="91436" tIns="45718" rIns="91436" bIns="45718" rtlCol="0" anchor="b"/>
          <a:lstStyle>
            <a:lvl1pPr algn="r">
              <a:defRPr sz="1200"/>
            </a:lvl1pPr>
          </a:lstStyle>
          <a:p>
            <a:fld id="{FF996FBE-9906-4AE7-BFCB-267708E9C83A}" type="slidenum">
              <a:rPr lang="zh-HK" altLang="en-US" smtClean="0"/>
              <a:pPr/>
              <a:t>‹#›</a:t>
            </a:fld>
            <a:endParaRPr lang="zh-HK" altLang="en-US"/>
          </a:p>
        </p:txBody>
      </p:sp>
    </p:spTree>
    <p:extLst>
      <p:ext uri="{BB962C8B-B14F-4D97-AF65-F5344CB8AC3E}">
        <p14:creationId xmlns:p14="http://schemas.microsoft.com/office/powerpoint/2010/main" val="10668001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4302624" cy="340264"/>
          </a:xfrm>
          <a:prstGeom prst="rect">
            <a:avLst/>
          </a:prstGeom>
        </p:spPr>
        <p:txBody>
          <a:bodyPr vert="horz" lIns="91436" tIns="45718" rIns="91436" bIns="45718" rtlCol="0"/>
          <a:lstStyle>
            <a:lvl1pPr algn="l">
              <a:defRPr sz="1200"/>
            </a:lvl1pPr>
          </a:lstStyle>
          <a:p>
            <a:endParaRPr lang="en-US"/>
          </a:p>
        </p:txBody>
      </p:sp>
      <p:sp>
        <p:nvSpPr>
          <p:cNvPr id="3" name="日期版面配置區 2"/>
          <p:cNvSpPr>
            <a:spLocks noGrp="1"/>
          </p:cNvSpPr>
          <p:nvPr>
            <p:ph type="dt" idx="1"/>
          </p:nvPr>
        </p:nvSpPr>
        <p:spPr>
          <a:xfrm>
            <a:off x="5621698" y="0"/>
            <a:ext cx="4302624" cy="340264"/>
          </a:xfrm>
          <a:prstGeom prst="rect">
            <a:avLst/>
          </a:prstGeom>
        </p:spPr>
        <p:txBody>
          <a:bodyPr vert="horz" lIns="91436" tIns="45718" rIns="91436" bIns="45718" rtlCol="0"/>
          <a:lstStyle>
            <a:lvl1pPr algn="r">
              <a:defRPr sz="1200"/>
            </a:lvl1pPr>
          </a:lstStyle>
          <a:p>
            <a:fld id="{CF792D54-95F2-4899-B102-53AA99C94900}" type="datetimeFigureOut">
              <a:rPr lang="en-US" smtClean="0"/>
              <a:pPr/>
              <a:t>4/30/2019</a:t>
            </a:fld>
            <a:endParaRPr lang="en-US"/>
          </a:p>
        </p:txBody>
      </p:sp>
      <p:sp>
        <p:nvSpPr>
          <p:cNvPr id="4" name="投影片圖像版面配置區 3"/>
          <p:cNvSpPr>
            <a:spLocks noGrp="1" noRot="1" noChangeAspect="1"/>
          </p:cNvSpPr>
          <p:nvPr>
            <p:ph type="sldImg" idx="2"/>
          </p:nvPr>
        </p:nvSpPr>
        <p:spPr>
          <a:xfrm>
            <a:off x="4006850" y="509588"/>
            <a:ext cx="1912938" cy="2549525"/>
          </a:xfrm>
          <a:prstGeom prst="rect">
            <a:avLst/>
          </a:prstGeom>
          <a:noFill/>
          <a:ln w="12700">
            <a:solidFill>
              <a:prstClr val="black"/>
            </a:solidFill>
          </a:ln>
        </p:spPr>
        <p:txBody>
          <a:bodyPr vert="horz" lIns="91436" tIns="45718" rIns="91436" bIns="45718" rtlCol="0" anchor="ctr"/>
          <a:lstStyle/>
          <a:p>
            <a:endParaRPr lang="en-US"/>
          </a:p>
        </p:txBody>
      </p:sp>
      <p:sp>
        <p:nvSpPr>
          <p:cNvPr id="5" name="備忘稿版面配置區 4"/>
          <p:cNvSpPr>
            <a:spLocks noGrp="1"/>
          </p:cNvSpPr>
          <p:nvPr>
            <p:ph type="body" sz="quarter" idx="3"/>
          </p:nvPr>
        </p:nvSpPr>
        <p:spPr>
          <a:xfrm>
            <a:off x="992201" y="3228705"/>
            <a:ext cx="7942239" cy="3059116"/>
          </a:xfrm>
          <a:prstGeom prst="rect">
            <a:avLst/>
          </a:prstGeom>
        </p:spPr>
        <p:txBody>
          <a:bodyPr vert="horz" lIns="91436" tIns="45718" rIns="91436" bIns="45718"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6" name="頁尾版面配置區 5"/>
          <p:cNvSpPr>
            <a:spLocks noGrp="1"/>
          </p:cNvSpPr>
          <p:nvPr>
            <p:ph type="ftr" sz="quarter" idx="4"/>
          </p:nvPr>
        </p:nvSpPr>
        <p:spPr>
          <a:xfrm>
            <a:off x="2" y="6456325"/>
            <a:ext cx="4302624" cy="340263"/>
          </a:xfrm>
          <a:prstGeom prst="rect">
            <a:avLst/>
          </a:prstGeom>
        </p:spPr>
        <p:txBody>
          <a:bodyPr vert="horz" lIns="91436" tIns="45718" rIns="91436" bIns="45718" rtlCol="0" anchor="b"/>
          <a:lstStyle>
            <a:lvl1pPr algn="l">
              <a:defRPr sz="1200"/>
            </a:lvl1pPr>
          </a:lstStyle>
          <a:p>
            <a:endParaRPr lang="en-US"/>
          </a:p>
        </p:txBody>
      </p:sp>
      <p:sp>
        <p:nvSpPr>
          <p:cNvPr id="7" name="投影片編號版面配置區 6"/>
          <p:cNvSpPr>
            <a:spLocks noGrp="1"/>
          </p:cNvSpPr>
          <p:nvPr>
            <p:ph type="sldNum" sz="quarter" idx="5"/>
          </p:nvPr>
        </p:nvSpPr>
        <p:spPr>
          <a:xfrm>
            <a:off x="5621698" y="6456325"/>
            <a:ext cx="4302624" cy="340263"/>
          </a:xfrm>
          <a:prstGeom prst="rect">
            <a:avLst/>
          </a:prstGeom>
        </p:spPr>
        <p:txBody>
          <a:bodyPr vert="horz" lIns="91436" tIns="45718" rIns="91436" bIns="45718" rtlCol="0" anchor="b"/>
          <a:lstStyle>
            <a:lvl1pPr algn="r">
              <a:defRPr sz="1200"/>
            </a:lvl1pPr>
          </a:lstStyle>
          <a:p>
            <a:fld id="{DD9F81C8-5FD8-4EDD-B270-47A45A3E1BD2}" type="slidenum">
              <a:rPr lang="en-US" smtClean="0"/>
              <a:pPr/>
              <a:t>‹#›</a:t>
            </a:fld>
            <a:endParaRPr lang="en-US"/>
          </a:p>
        </p:txBody>
      </p:sp>
    </p:spTree>
    <p:extLst>
      <p:ext uri="{BB962C8B-B14F-4D97-AF65-F5344CB8AC3E}">
        <p14:creationId xmlns:p14="http://schemas.microsoft.com/office/powerpoint/2010/main" val="31325771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006850" y="509588"/>
            <a:ext cx="1912938" cy="2549525"/>
          </a:xfrm>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A4746315-D192-40F3-80EA-60D96794461A}" type="slidenum">
              <a:rPr lang="zh-HK" altLang="en-US" smtClean="0">
                <a:solidFill>
                  <a:prstClr val="black"/>
                </a:solidFill>
              </a:rPr>
              <a:pPr/>
              <a:t>1</a:t>
            </a:fld>
            <a:endParaRPr lang="zh-HK" altLang="en-US">
              <a:solidFill>
                <a:prstClr val="black"/>
              </a:solidFill>
            </a:endParaRPr>
          </a:p>
        </p:txBody>
      </p:sp>
    </p:spTree>
    <p:extLst>
      <p:ext uri="{BB962C8B-B14F-4D97-AF65-F5344CB8AC3E}">
        <p14:creationId xmlns:p14="http://schemas.microsoft.com/office/powerpoint/2010/main" val="837845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006850" y="509588"/>
            <a:ext cx="1912938" cy="2549525"/>
          </a:xfrm>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DD9F81C8-5FD8-4EDD-B270-47A45A3E1BD2}" type="slidenum">
              <a:rPr lang="en-US" smtClean="0"/>
              <a:pPr/>
              <a:t>2</a:t>
            </a:fld>
            <a:endParaRPr lang="en-US"/>
          </a:p>
        </p:txBody>
      </p:sp>
    </p:spTree>
    <p:extLst>
      <p:ext uri="{BB962C8B-B14F-4D97-AF65-F5344CB8AC3E}">
        <p14:creationId xmlns:p14="http://schemas.microsoft.com/office/powerpoint/2010/main" val="1128765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006850" y="509588"/>
            <a:ext cx="1912938" cy="2549525"/>
          </a:xfrm>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DD9F81C8-5FD8-4EDD-B270-47A45A3E1BD2}" type="slidenum">
              <a:rPr lang="en-US" smtClean="0"/>
              <a:pPr/>
              <a:t>3</a:t>
            </a:fld>
            <a:endParaRPr lang="en-US"/>
          </a:p>
        </p:txBody>
      </p:sp>
    </p:spTree>
    <p:extLst>
      <p:ext uri="{BB962C8B-B14F-4D97-AF65-F5344CB8AC3E}">
        <p14:creationId xmlns:p14="http://schemas.microsoft.com/office/powerpoint/2010/main" val="2807495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F81C8-5FD8-4EDD-B270-47A45A3E1BD2}" type="slidenum">
              <a:rPr lang="en-US" smtClean="0"/>
              <a:pPr/>
              <a:t>5</a:t>
            </a:fld>
            <a:endParaRPr lang="en-US"/>
          </a:p>
        </p:txBody>
      </p:sp>
    </p:spTree>
    <p:extLst>
      <p:ext uri="{BB962C8B-B14F-4D97-AF65-F5344CB8AC3E}">
        <p14:creationId xmlns:p14="http://schemas.microsoft.com/office/powerpoint/2010/main" val="965760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006850" y="509588"/>
            <a:ext cx="1912938" cy="2549525"/>
          </a:xfrm>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DD9F81C8-5FD8-4EDD-B270-47A45A3E1BD2}" type="slidenum">
              <a:rPr lang="en-US" smtClean="0"/>
              <a:pPr/>
              <a:t>26</a:t>
            </a:fld>
            <a:endParaRPr lang="en-US"/>
          </a:p>
        </p:txBody>
      </p:sp>
    </p:spTree>
    <p:extLst>
      <p:ext uri="{BB962C8B-B14F-4D97-AF65-F5344CB8AC3E}">
        <p14:creationId xmlns:p14="http://schemas.microsoft.com/office/powerpoint/2010/main" val="1128765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006850" y="509588"/>
            <a:ext cx="1912938" cy="2549525"/>
          </a:xfrm>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DD9F81C8-5FD8-4EDD-B270-47A45A3E1BD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128765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514350" y="2840570"/>
            <a:ext cx="5829300" cy="1960033"/>
          </a:xfrm>
        </p:spPr>
        <p:txBody>
          <a:bodyPr/>
          <a:lstStyle/>
          <a:p>
            <a:r>
              <a:rPr lang="zh-TW" altLang="en-US"/>
              <a:t>按一下以編輯母片標題樣式</a:t>
            </a:r>
          </a:p>
        </p:txBody>
      </p:sp>
      <p:sp>
        <p:nvSpPr>
          <p:cNvPr id="3" name="副標題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0349A8C8-4D28-4182-99DB-110D98590E15}" type="datetime1">
              <a:rPr lang="zh-HK" altLang="en-US" smtClean="0"/>
              <a:t>30/4/2019</a:t>
            </a:fld>
            <a:endParaRPr lang="zh-HK" altLang="en-US"/>
          </a:p>
        </p:txBody>
      </p:sp>
      <p:sp>
        <p:nvSpPr>
          <p:cNvPr id="5" name="頁尾版面配置區 4"/>
          <p:cNvSpPr>
            <a:spLocks noGrp="1"/>
          </p:cNvSpPr>
          <p:nvPr>
            <p:ph type="ftr" sz="quarter" idx="11"/>
          </p:nvPr>
        </p:nvSpPr>
        <p:spPr/>
        <p:txBody>
          <a:bodyPr/>
          <a:lstStyle/>
          <a:p>
            <a:r>
              <a:rPr lang="en-US" altLang="zh-HK"/>
              <a:t>4</a:t>
            </a:r>
            <a:endParaRPr lang="zh-HK" altLang="en-US"/>
          </a:p>
        </p:txBody>
      </p:sp>
      <p:sp>
        <p:nvSpPr>
          <p:cNvPr id="6" name="投影片編號版面配置區 5"/>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1D8614F2-B6AE-4362-AFA4-CE0444C830F5}" type="datetime1">
              <a:rPr lang="zh-HK" altLang="en-US" smtClean="0"/>
              <a:t>30/4/2019</a:t>
            </a:fld>
            <a:endParaRPr lang="zh-HK" altLang="en-US"/>
          </a:p>
        </p:txBody>
      </p:sp>
      <p:sp>
        <p:nvSpPr>
          <p:cNvPr id="5" name="頁尾版面配置區 4"/>
          <p:cNvSpPr>
            <a:spLocks noGrp="1"/>
          </p:cNvSpPr>
          <p:nvPr>
            <p:ph type="ftr" sz="quarter" idx="11"/>
          </p:nvPr>
        </p:nvSpPr>
        <p:spPr/>
        <p:txBody>
          <a:bodyPr/>
          <a:lstStyle/>
          <a:p>
            <a:r>
              <a:rPr lang="en-US" altLang="zh-HK"/>
              <a:t>4</a:t>
            </a:r>
            <a:endParaRPr lang="zh-HK" altLang="en-US"/>
          </a:p>
        </p:txBody>
      </p:sp>
      <p:sp>
        <p:nvSpPr>
          <p:cNvPr id="6" name="投影片編號版面配置區 5"/>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3729037" y="488951"/>
            <a:ext cx="1157288" cy="104013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257175" y="488951"/>
            <a:ext cx="3357563" cy="104013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F103E867-68BA-4119-8AEC-1F05B6EB91A9}" type="datetime1">
              <a:rPr lang="zh-HK" altLang="en-US" smtClean="0"/>
              <a:t>30/4/2019</a:t>
            </a:fld>
            <a:endParaRPr lang="zh-HK" altLang="en-US"/>
          </a:p>
        </p:txBody>
      </p:sp>
      <p:sp>
        <p:nvSpPr>
          <p:cNvPr id="5" name="頁尾版面配置區 4"/>
          <p:cNvSpPr>
            <a:spLocks noGrp="1"/>
          </p:cNvSpPr>
          <p:nvPr>
            <p:ph type="ftr" sz="quarter" idx="11"/>
          </p:nvPr>
        </p:nvSpPr>
        <p:spPr/>
        <p:txBody>
          <a:bodyPr/>
          <a:lstStyle/>
          <a:p>
            <a:r>
              <a:rPr lang="en-US" altLang="zh-HK"/>
              <a:t>4</a:t>
            </a:r>
            <a:endParaRPr lang="zh-HK" altLang="en-US"/>
          </a:p>
        </p:txBody>
      </p:sp>
      <p:sp>
        <p:nvSpPr>
          <p:cNvPr id="6" name="投影片編號版面配置區 5"/>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785813" y="1127334"/>
            <a:ext cx="5247450" cy="1272533"/>
          </a:xfrm>
          <a:prstGeom prst="rect">
            <a:avLst/>
          </a:prstGeom>
        </p:spPr>
        <p:txBody>
          <a:bodyPr spcFirstLastPara="1" wrap="square" lIns="91425" tIns="91425" rIns="91425" bIns="91425" anchor="b" anchorCtr="0"/>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62" name="Google Shape;162;p5"/>
          <p:cNvSpPr txBox="1">
            <a:spLocks noGrp="1"/>
          </p:cNvSpPr>
          <p:nvPr>
            <p:ph type="body" idx="1"/>
          </p:nvPr>
        </p:nvSpPr>
        <p:spPr>
          <a:xfrm>
            <a:off x="806888" y="2738089"/>
            <a:ext cx="5247450" cy="3417067"/>
          </a:xfrm>
          <a:prstGeom prst="rect">
            <a:avLst/>
          </a:prstGeom>
        </p:spPr>
        <p:txBody>
          <a:bodyPr spcFirstLastPara="1" wrap="square" lIns="91425" tIns="91425" rIns="91425" bIns="91425" anchor="t" anchorCtr="0"/>
          <a:lstStyle>
            <a:lvl1pPr marL="342900" lvl="0" indent="-266700">
              <a:spcBef>
                <a:spcPts val="450"/>
              </a:spcBef>
              <a:spcAft>
                <a:spcPts val="0"/>
              </a:spcAft>
              <a:buSzPts val="2000"/>
              <a:buChar char="◉"/>
              <a:defRPr/>
            </a:lvl1pPr>
            <a:lvl2pPr marL="685800" lvl="1" indent="-257175">
              <a:spcBef>
                <a:spcPts val="0"/>
              </a:spcBef>
              <a:spcAft>
                <a:spcPts val="0"/>
              </a:spcAft>
              <a:buSzPts val="1800"/>
              <a:buChar char="◉"/>
              <a:defRPr/>
            </a:lvl2pPr>
            <a:lvl3pPr marL="1028700" lvl="2" indent="-257175">
              <a:spcBef>
                <a:spcPts val="0"/>
              </a:spcBef>
              <a:spcAft>
                <a:spcPts val="0"/>
              </a:spcAft>
              <a:buSzPts val="1800"/>
              <a:buChar char="■"/>
              <a:defRPr/>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endParaRPr/>
          </a:p>
        </p:txBody>
      </p:sp>
      <p:sp>
        <p:nvSpPr>
          <p:cNvPr id="202" name="Google Shape;202;p5"/>
          <p:cNvSpPr txBox="1">
            <a:spLocks noGrp="1"/>
          </p:cNvSpPr>
          <p:nvPr>
            <p:ph type="sldNum" idx="12"/>
          </p:nvPr>
        </p:nvSpPr>
        <p:spPr>
          <a:xfrm>
            <a:off x="6417582" y="8579911"/>
            <a:ext cx="411525" cy="564267"/>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9163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514350" y="2641600"/>
            <a:ext cx="5829300" cy="2501904"/>
          </a:xfrm>
        </p:spPr>
        <p:txBody>
          <a:bodyPr anchor="b">
            <a:sp3d contourW="8890">
              <a:contourClr>
                <a:schemeClr val="accent3">
                  <a:shade val="55000"/>
                </a:schemeClr>
              </a:contourClr>
            </a:sp3d>
          </a:bodyPr>
          <a:lstStyle>
            <a:lvl1pPr algn="ctr">
              <a:defRPr sz="4400" dirty="0">
                <a:ln w="15875" cmpd="sng">
                  <a:solidFill>
                    <a:srgbClr val="FFFFFF"/>
                  </a:solidFill>
                  <a:prstDash val="solid"/>
                </a:ln>
                <a:solidFill>
                  <a:srgbClr val="FFFFFF"/>
                </a:solidFill>
                <a:effectLst>
                  <a:outerShdw blurRad="31750" dir="3600000" algn="tl" rotWithShape="0">
                    <a:srgbClr val="000000">
                      <a:alpha val="60000"/>
                    </a:srgbClr>
                  </a:outerShdw>
                </a:effectLst>
              </a:defRPr>
            </a:lvl1pPr>
          </a:lstStyle>
          <a:p>
            <a:r>
              <a:rPr kumimoji="0" lang="zh-TW" altLang="en-US"/>
              <a:t>按一下以編輯母片標題樣式</a:t>
            </a:r>
            <a:endParaRPr kumimoji="0" lang="en-US"/>
          </a:p>
        </p:txBody>
      </p:sp>
      <p:sp>
        <p:nvSpPr>
          <p:cNvPr id="3" name="副標題 2"/>
          <p:cNvSpPr>
            <a:spLocks noGrp="1"/>
          </p:cNvSpPr>
          <p:nvPr>
            <p:ph type="subTitle" idx="1"/>
          </p:nvPr>
        </p:nvSpPr>
        <p:spPr>
          <a:xfrm>
            <a:off x="1028700" y="5143504"/>
            <a:ext cx="4800600" cy="2337600"/>
          </a:xfrm>
        </p:spPr>
        <p:txBody>
          <a:bodyPr/>
          <a:lstStyle>
            <a:lvl1pPr marL="0" indent="0" algn="ctr">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TW" altLang="en-US"/>
              <a:t>按一下以編輯母片副標題樣式</a:t>
            </a:r>
            <a:endParaRPr kumimoji="0" lang="en-US"/>
          </a:p>
        </p:txBody>
      </p:sp>
      <p:sp>
        <p:nvSpPr>
          <p:cNvPr id="4" name="日期版面配置區 3"/>
          <p:cNvSpPr>
            <a:spLocks noGrp="1"/>
          </p:cNvSpPr>
          <p:nvPr>
            <p:ph type="dt" sz="half" idx="10"/>
          </p:nvPr>
        </p:nvSpPr>
        <p:spPr/>
        <p:txBody>
          <a:bodyPr/>
          <a:lstStyle/>
          <a:p>
            <a:fld id="{18794ABA-A1FC-4D16-953D-DB1E5E5540E2}" type="datetime1">
              <a:rPr lang="zh-HK" altLang="en-US" smtClean="0">
                <a:solidFill>
                  <a:prstClr val="black">
                    <a:lumMod val="65000"/>
                    <a:lumOff val="35000"/>
                  </a:prstClr>
                </a:solidFill>
              </a:rPr>
              <a:t>30/4/2019</a:t>
            </a:fld>
            <a:endParaRPr lang="zh-TW" altLang="en-US">
              <a:solidFill>
                <a:prstClr val="black">
                  <a:lumMod val="65000"/>
                  <a:lumOff val="35000"/>
                </a:prstClr>
              </a:solidFill>
            </a:endParaRPr>
          </a:p>
        </p:txBody>
      </p:sp>
      <p:sp>
        <p:nvSpPr>
          <p:cNvPr id="5" name="頁尾版面配置區 4"/>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內容版面配置區 2"/>
          <p:cNvSpPr>
            <a:spLocks noGrp="1"/>
          </p:cNvSpPr>
          <p:nvPr>
            <p:ph idx="1"/>
          </p:nvPr>
        </p:nvSpPr>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fld id="{7C343BF8-7A77-4D16-A3EC-85A3EC019219}" type="datetime1">
              <a:rPr lang="zh-HK" altLang="en-US" smtClean="0">
                <a:solidFill>
                  <a:prstClr val="black">
                    <a:lumMod val="65000"/>
                    <a:lumOff val="35000"/>
                  </a:prstClr>
                </a:solidFill>
              </a:rPr>
              <a:t>30/4/2019</a:t>
            </a:fld>
            <a:endParaRPr lang="zh-TW" altLang="en-US">
              <a:solidFill>
                <a:prstClr val="black">
                  <a:lumMod val="65000"/>
                  <a:lumOff val="35000"/>
                </a:prstClr>
              </a:solidFill>
            </a:endParaRPr>
          </a:p>
        </p:txBody>
      </p:sp>
      <p:sp>
        <p:nvSpPr>
          <p:cNvPr id="5" name="頁尾版面配置區 4"/>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區段標題">
    <p:bg>
      <p:bgRef idx="1003">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514350" y="5138867"/>
            <a:ext cx="5829300" cy="2481133"/>
          </a:xfrm>
        </p:spPr>
        <p:txBody>
          <a:bodyPr anchor="t"/>
          <a:lstStyle>
            <a:lvl1pPr algn="l">
              <a:defRPr sz="4400" b="1" cap="all"/>
            </a:lvl1pPr>
          </a:lstStyle>
          <a:p>
            <a:r>
              <a:rPr kumimoji="0" lang="zh-TW" altLang="en-US"/>
              <a:t>按一下以編輯母片標題樣式</a:t>
            </a:r>
            <a:endParaRPr kumimoji="0" lang="en-US"/>
          </a:p>
        </p:txBody>
      </p:sp>
      <p:sp>
        <p:nvSpPr>
          <p:cNvPr id="3" name="文字版面配置區 2"/>
          <p:cNvSpPr>
            <a:spLocks noGrp="1"/>
          </p:cNvSpPr>
          <p:nvPr>
            <p:ph type="body" idx="1"/>
          </p:nvPr>
        </p:nvSpPr>
        <p:spPr>
          <a:xfrm>
            <a:off x="514350" y="3141904"/>
            <a:ext cx="5829300" cy="2001600"/>
          </a:xfrm>
        </p:spPr>
        <p:txBody>
          <a:bodyPr anchor="b"/>
          <a:lstStyle>
            <a:lvl1pPr marL="0" indent="0" algn="l">
              <a:buNone/>
              <a:defRPr sz="2000">
                <a:solidFill>
                  <a:schemeClr val="tx2"/>
                </a:solidFill>
              </a:defRPr>
            </a:lvl1pPr>
            <a:lvl2pPr marL="457200" indent="0" algn="l">
              <a:buNone/>
              <a:defRPr sz="1800">
                <a:solidFill>
                  <a:schemeClr val="tx2"/>
                </a:solidFill>
              </a:defRPr>
            </a:lvl2pPr>
            <a:lvl3pPr marL="914400" indent="0" algn="l">
              <a:buNone/>
              <a:defRPr sz="1600">
                <a:solidFill>
                  <a:schemeClr val="tx2"/>
                </a:solidFill>
              </a:defRPr>
            </a:lvl3pPr>
            <a:lvl4pPr marL="1371600" indent="0" algn="l">
              <a:buNone/>
              <a:defRPr sz="1400">
                <a:solidFill>
                  <a:schemeClr val="tx2"/>
                </a:solidFill>
              </a:defRPr>
            </a:lvl4pPr>
            <a:lvl5pPr marL="1828800" indent="0" algn="l">
              <a:buNone/>
              <a:defRPr sz="1400">
                <a:solidFill>
                  <a:schemeClr val="tx2"/>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fld id="{D00B018F-5849-4A75-A584-495A5942A1DC}" type="datetime1">
              <a:rPr lang="zh-HK" altLang="en-US" smtClean="0">
                <a:solidFill>
                  <a:prstClr val="black">
                    <a:lumMod val="65000"/>
                    <a:lumOff val="35000"/>
                  </a:prstClr>
                </a:solidFill>
              </a:rPr>
              <a:t>30/4/2019</a:t>
            </a:fld>
            <a:endParaRPr lang="zh-TW" altLang="en-US">
              <a:solidFill>
                <a:prstClr val="black">
                  <a:lumMod val="65000"/>
                  <a:lumOff val="35000"/>
                </a:prstClr>
              </a:solidFill>
            </a:endParaRPr>
          </a:p>
        </p:txBody>
      </p:sp>
      <p:sp>
        <p:nvSpPr>
          <p:cNvPr id="5" name="頁尾版面配置區 4"/>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內容版面配置區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內容版面配置區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5" name="日期版面配置區 4"/>
          <p:cNvSpPr>
            <a:spLocks noGrp="1"/>
          </p:cNvSpPr>
          <p:nvPr>
            <p:ph type="dt" sz="half" idx="10"/>
          </p:nvPr>
        </p:nvSpPr>
        <p:spPr/>
        <p:txBody>
          <a:bodyPr/>
          <a:lstStyle/>
          <a:p>
            <a:fld id="{E8EF8A8D-7350-4230-9BAD-044E524DF679}" type="datetime1">
              <a:rPr lang="zh-HK" altLang="en-US" smtClean="0">
                <a:solidFill>
                  <a:prstClr val="black">
                    <a:lumMod val="65000"/>
                    <a:lumOff val="35000"/>
                  </a:prstClr>
                </a:solidFill>
              </a:rPr>
              <a:t>30/4/2019</a:t>
            </a:fld>
            <a:endParaRPr lang="zh-TW" altLang="en-US">
              <a:solidFill>
                <a:prstClr val="black">
                  <a:lumMod val="65000"/>
                  <a:lumOff val="35000"/>
                </a:prstClr>
              </a:solidFill>
            </a:endParaRPr>
          </a:p>
        </p:txBody>
      </p:sp>
      <p:sp>
        <p:nvSpPr>
          <p:cNvPr id="6" name="頁尾版面配置區 5"/>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TW" altLang="en-US"/>
              <a:t>按一下以編輯母片文字樣式</a:t>
            </a:r>
          </a:p>
        </p:txBody>
      </p:sp>
      <p:sp>
        <p:nvSpPr>
          <p:cNvPr id="4" name="內容版面配置區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5" name="文字版面配置區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TW" altLang="en-US"/>
              <a:t>按一下以編輯母片文字樣式</a:t>
            </a:r>
          </a:p>
        </p:txBody>
      </p:sp>
      <p:sp>
        <p:nvSpPr>
          <p:cNvPr id="6" name="內容版面配置區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7" name="日期版面配置區 6"/>
          <p:cNvSpPr>
            <a:spLocks noGrp="1"/>
          </p:cNvSpPr>
          <p:nvPr>
            <p:ph type="dt" sz="half" idx="10"/>
          </p:nvPr>
        </p:nvSpPr>
        <p:spPr/>
        <p:txBody>
          <a:bodyPr/>
          <a:lstStyle/>
          <a:p>
            <a:fld id="{FFBEEB15-C0C8-4E63-84DA-A583D1AEEA71}" type="datetime1">
              <a:rPr lang="zh-HK" altLang="en-US" smtClean="0">
                <a:solidFill>
                  <a:prstClr val="black">
                    <a:lumMod val="65000"/>
                    <a:lumOff val="35000"/>
                  </a:prstClr>
                </a:solidFill>
              </a:rPr>
              <a:t>30/4/2019</a:t>
            </a:fld>
            <a:endParaRPr lang="zh-TW" altLang="en-US">
              <a:solidFill>
                <a:prstClr val="black">
                  <a:lumMod val="65000"/>
                  <a:lumOff val="35000"/>
                </a:prstClr>
              </a:solidFill>
            </a:endParaRPr>
          </a:p>
        </p:txBody>
      </p:sp>
      <p:sp>
        <p:nvSpPr>
          <p:cNvPr id="8" name="頁尾版面配置區 7"/>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
        <p:nvSpPr>
          <p:cNvPr id="2" name="標題 1"/>
          <p:cNvSpPr>
            <a:spLocks noGrp="1"/>
          </p:cNvSpPr>
          <p:nvPr>
            <p:ph type="title"/>
          </p:nvPr>
        </p:nvSpPr>
        <p:spPr/>
        <p:txBody>
          <a:bodyPr/>
          <a:lstStyle>
            <a:lvl1pPr>
              <a:defRPr/>
            </a:lvl1pPr>
          </a:lstStyle>
          <a:p>
            <a:r>
              <a:rPr kumimoji="0" lang="zh-TW" altLang="en-US"/>
              <a:t>按一下以編輯母片標題樣式</a:t>
            </a:r>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日期版面配置區 2"/>
          <p:cNvSpPr>
            <a:spLocks noGrp="1"/>
          </p:cNvSpPr>
          <p:nvPr>
            <p:ph type="dt" sz="half" idx="10"/>
          </p:nvPr>
        </p:nvSpPr>
        <p:spPr/>
        <p:txBody>
          <a:bodyPr/>
          <a:lstStyle/>
          <a:p>
            <a:fld id="{DF6CD2AB-D111-4FE3-816B-01DFC8EDADB1}" type="datetime1">
              <a:rPr lang="zh-HK" altLang="en-US" smtClean="0">
                <a:solidFill>
                  <a:prstClr val="black">
                    <a:lumMod val="65000"/>
                    <a:lumOff val="35000"/>
                  </a:prstClr>
                </a:solidFill>
              </a:rPr>
              <a:t>30/4/2019</a:t>
            </a:fld>
            <a:endParaRPr lang="zh-TW" altLang="en-US">
              <a:solidFill>
                <a:prstClr val="black">
                  <a:lumMod val="65000"/>
                  <a:lumOff val="35000"/>
                </a:prstClr>
              </a:solidFill>
            </a:endParaRPr>
          </a:p>
        </p:txBody>
      </p:sp>
      <p:sp>
        <p:nvSpPr>
          <p:cNvPr id="4" name="頁尾版面配置區 3"/>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1DF74F6E-6F4C-4D91-B040-97759FF4B74C}" type="datetime1">
              <a:rPr lang="zh-HK" altLang="en-US" smtClean="0">
                <a:solidFill>
                  <a:prstClr val="black">
                    <a:lumMod val="65000"/>
                    <a:lumOff val="35000"/>
                  </a:prstClr>
                </a:solidFill>
              </a:rPr>
              <a:t>30/4/2019</a:t>
            </a:fld>
            <a:endParaRPr lang="zh-TW" altLang="en-US">
              <a:solidFill>
                <a:prstClr val="black">
                  <a:lumMod val="65000"/>
                  <a:lumOff val="35000"/>
                </a:prstClr>
              </a:solidFill>
            </a:endParaRPr>
          </a:p>
        </p:txBody>
      </p:sp>
      <p:sp>
        <p:nvSpPr>
          <p:cNvPr id="3" name="頁尾版面配置區 2"/>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0592C653-EC3D-4451-BAFA-007759C19CCC}" type="datetime1">
              <a:rPr lang="zh-HK" altLang="en-US" smtClean="0"/>
              <a:t>30/4/2019</a:t>
            </a:fld>
            <a:endParaRPr lang="zh-HK" altLang="en-US"/>
          </a:p>
        </p:txBody>
      </p:sp>
      <p:sp>
        <p:nvSpPr>
          <p:cNvPr id="5" name="頁尾版面配置區 4"/>
          <p:cNvSpPr>
            <a:spLocks noGrp="1"/>
          </p:cNvSpPr>
          <p:nvPr>
            <p:ph type="ftr" sz="quarter" idx="11"/>
          </p:nvPr>
        </p:nvSpPr>
        <p:spPr/>
        <p:txBody>
          <a:bodyPr/>
          <a:lstStyle/>
          <a:p>
            <a:r>
              <a:rPr lang="en-US" altLang="zh-HK"/>
              <a:t>4</a:t>
            </a:r>
            <a:endParaRPr lang="zh-HK" altLang="en-US"/>
          </a:p>
        </p:txBody>
      </p:sp>
      <p:sp>
        <p:nvSpPr>
          <p:cNvPr id="6" name="投影片編號版面配置區 5"/>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244693" y="508000"/>
            <a:ext cx="2000250" cy="2444739"/>
          </a:xfrm>
        </p:spPr>
        <p:txBody>
          <a:bodyPr anchor="ctr">
            <a:scene3d>
              <a:camera prst="orthographicFront"/>
              <a:lightRig rig="soft" dir="tl">
                <a:rot lat="0" lon="0" rev="0"/>
              </a:lightRig>
            </a:scene3d>
            <a:sp3d contourW="8890">
              <a:contourClr>
                <a:schemeClr val="accent3">
                  <a:shade val="55000"/>
                </a:schemeClr>
              </a:contourClr>
            </a:sp3d>
          </a:bodyPr>
          <a:lstStyle>
            <a:lvl1pPr algn="l">
              <a:defRPr sz="3200" b="1" kern="1200" cap="all" spc="50">
                <a:ln w="15875">
                  <a:noFill/>
                </a:ln>
                <a:solidFill>
                  <a:schemeClr val="tx2"/>
                </a:solidFill>
                <a:effectLst/>
                <a:latin typeface="+mj-lt"/>
                <a:ea typeface="+mj-ea"/>
                <a:cs typeface="+mj-cs"/>
              </a:defRPr>
            </a:lvl1pPr>
          </a:lstStyle>
          <a:p>
            <a:r>
              <a:rPr kumimoji="0" lang="zh-TW" altLang="en-US"/>
              <a:t>按一下以編輯母片標題樣式</a:t>
            </a:r>
            <a:endParaRPr kumimoji="0" lang="en-US"/>
          </a:p>
        </p:txBody>
      </p:sp>
      <p:sp>
        <p:nvSpPr>
          <p:cNvPr id="3" name="內容版面配置區 2"/>
          <p:cNvSpPr>
            <a:spLocks noGrp="1"/>
          </p:cNvSpPr>
          <p:nvPr>
            <p:ph idx="1"/>
          </p:nvPr>
        </p:nvSpPr>
        <p:spPr>
          <a:xfrm>
            <a:off x="2514600" y="507999"/>
            <a:ext cx="4057650" cy="76602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文字版面配置區 3"/>
          <p:cNvSpPr>
            <a:spLocks noGrp="1"/>
          </p:cNvSpPr>
          <p:nvPr>
            <p:ph type="body" sz="half" idx="2"/>
          </p:nvPr>
        </p:nvSpPr>
        <p:spPr>
          <a:xfrm>
            <a:off x="244693" y="2952739"/>
            <a:ext cx="2000250" cy="521624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5" name="日期版面配置區 4"/>
          <p:cNvSpPr>
            <a:spLocks noGrp="1"/>
          </p:cNvSpPr>
          <p:nvPr>
            <p:ph type="dt" sz="half" idx="10"/>
          </p:nvPr>
        </p:nvSpPr>
        <p:spPr/>
        <p:txBody>
          <a:bodyPr/>
          <a:lstStyle/>
          <a:p>
            <a:fld id="{DB2FC0D1-5CD3-4B4C-9D76-CBE146E41521}" type="datetime1">
              <a:rPr lang="zh-HK" altLang="en-US" smtClean="0">
                <a:solidFill>
                  <a:prstClr val="black">
                    <a:lumMod val="65000"/>
                    <a:lumOff val="35000"/>
                  </a:prstClr>
                </a:solidFill>
              </a:rPr>
              <a:t>30/4/2019</a:t>
            </a:fld>
            <a:endParaRPr lang="zh-TW" altLang="en-US">
              <a:solidFill>
                <a:prstClr val="black">
                  <a:lumMod val="65000"/>
                  <a:lumOff val="35000"/>
                </a:prstClr>
              </a:solidFill>
            </a:endParaRPr>
          </a:p>
        </p:txBody>
      </p:sp>
      <p:sp>
        <p:nvSpPr>
          <p:cNvPr id="6" name="頁尾版面配置區 5"/>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grpSp>
        <p:nvGrpSpPr>
          <p:cNvPr id="8" name="群組 7"/>
          <p:cNvGrpSpPr/>
          <p:nvPr/>
        </p:nvGrpSpPr>
        <p:grpSpPr>
          <a:xfrm>
            <a:off x="1185355" y="738313"/>
            <a:ext cx="5511933" cy="6322041"/>
            <a:chOff x="428596" y="553734"/>
            <a:chExt cx="7349244" cy="4741531"/>
          </a:xfrm>
        </p:grpSpPr>
        <p:sp>
          <p:nvSpPr>
            <p:cNvPr id="16" name="矩形 15"/>
            <p:cNvSpPr/>
            <p:nvPr userDrawn="1"/>
          </p:nvSpPr>
          <p:spPr>
            <a:xfrm rot="21480000">
              <a:off x="428596" y="580356"/>
              <a:ext cx="7340359" cy="4714909"/>
            </a:xfrm>
            <a:prstGeom prst="rect">
              <a:avLst/>
            </a:prstGeom>
            <a:ln w="1270" cap="flat" cmpd="sng" algn="ctr">
              <a:noFill/>
              <a:prstDash val="solid"/>
              <a:miter lim="800000"/>
            </a:ln>
            <a:effectLst>
              <a:outerShdw blurRad="54991" dist="17780" dir="5400000" algn="tl" rotWithShape="0">
                <a:srgbClr val="000000">
                  <a:alpha val="66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eaLnBrk="1" latinLnBrk="0" hangingPunct="1"/>
              <a:endParaRPr kumimoji="0" lang="zh-CN" altLang="en-US"/>
            </a:p>
          </p:txBody>
        </p:sp>
        <p:sp>
          <p:nvSpPr>
            <p:cNvPr id="17" name="矩形 16"/>
            <p:cNvSpPr/>
            <p:nvPr userDrawn="1"/>
          </p:nvSpPr>
          <p:spPr>
            <a:xfrm rot="21540000">
              <a:off x="437473" y="571479"/>
              <a:ext cx="7340359" cy="4714909"/>
            </a:xfrm>
            <a:prstGeom prst="rect">
              <a:avLst/>
            </a:prstGeom>
            <a:ln w="1270" cap="flat" cmpd="sng" algn="ctr">
              <a:noFill/>
              <a:prstDash val="solid"/>
              <a:miter lim="800000"/>
            </a:ln>
            <a:effectLst>
              <a:outerShdw blurRad="54991" dist="17780" dir="5400000" algn="tl" rotWithShape="0">
                <a:srgbClr val="000000">
                  <a:alpha val="66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eaLnBrk="1" latinLnBrk="0" hangingPunct="1"/>
              <a:endParaRPr kumimoji="0" lang="zh-CN" altLang="en-US"/>
            </a:p>
          </p:txBody>
        </p:sp>
        <p:sp>
          <p:nvSpPr>
            <p:cNvPr id="18" name="矩形 17"/>
            <p:cNvSpPr/>
            <p:nvPr userDrawn="1"/>
          </p:nvSpPr>
          <p:spPr>
            <a:xfrm>
              <a:off x="437481" y="553734"/>
              <a:ext cx="7340359" cy="4714909"/>
            </a:xfrm>
            <a:prstGeom prst="rect">
              <a:avLst/>
            </a:prstGeom>
            <a:ln w="1270" cap="flat" cmpd="sng" algn="ctr">
              <a:noFill/>
              <a:prstDash val="solid"/>
              <a:miter lim="800000"/>
            </a:ln>
            <a:effectLst>
              <a:outerShdw blurRad="54991" dist="17780" dir="5400000" algn="tl" rotWithShape="0">
                <a:srgbClr val="000000">
                  <a:alpha val="66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eaLnBrk="1" latinLnBrk="0" hangingPunct="1"/>
              <a:endParaRPr kumimoji="0" lang="zh-CN" altLang="en-US"/>
            </a:p>
          </p:txBody>
        </p:sp>
      </p:grpSp>
      <p:sp>
        <p:nvSpPr>
          <p:cNvPr id="3" name="圖片版面配置區 2"/>
          <p:cNvSpPr>
            <a:spLocks noGrp="1"/>
          </p:cNvSpPr>
          <p:nvPr>
            <p:ph type="pic" idx="1"/>
          </p:nvPr>
        </p:nvSpPr>
        <p:spPr>
          <a:xfrm>
            <a:off x="1238934" y="817035"/>
            <a:ext cx="5411429" cy="6136233"/>
          </a:xfrm>
          <a:solidFill>
            <a:schemeClr val="bg2">
              <a:tint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TW" altLang="en-US"/>
              <a:t>按一下圖示以新增圖片</a:t>
            </a:r>
            <a:endParaRPr kumimoji="0" lang="en-US"/>
          </a:p>
        </p:txBody>
      </p:sp>
      <p:sp useBgFill="1">
        <p:nvSpPr>
          <p:cNvPr id="2" name="標題 1"/>
          <p:cNvSpPr>
            <a:spLocks noGrp="1"/>
          </p:cNvSpPr>
          <p:nvPr>
            <p:ph type="title"/>
          </p:nvPr>
        </p:nvSpPr>
        <p:spPr>
          <a:xfrm>
            <a:off x="0" y="793727"/>
            <a:ext cx="1017968" cy="7588303"/>
          </a:xfrm>
          <a:noFill/>
        </p:spPr>
        <p:txBody>
          <a:bodyPr vert="eaVert" anchor="ctr">
            <a:noAutofit/>
          </a:bodyPr>
          <a:lstStyle>
            <a:lvl1pPr algn="l">
              <a:defRPr lang="zh-CN" altLang="en-US" sz="3200" dirty="0">
                <a:ln w="15875" cmpd="sng">
                  <a:solidFill>
                    <a:srgbClr val="FFFFFF"/>
                  </a:solidFill>
                  <a:prstDash val="solid"/>
                </a:ln>
                <a:solidFill>
                  <a:srgbClr val="FFFFFF"/>
                </a:solidFill>
                <a:effectLst>
                  <a:outerShdw blurRad="31750" dir="3600000" algn="tl" rotWithShape="0">
                    <a:srgbClr val="000000">
                      <a:alpha val="60000"/>
                    </a:srgbClr>
                  </a:outerShdw>
                </a:effectLst>
                <a:latin typeface="+mj-lt"/>
              </a:defRPr>
            </a:lvl1pPr>
          </a:lstStyle>
          <a:p>
            <a:r>
              <a:rPr kumimoji="0" lang="zh-TW" altLang="en-US"/>
              <a:t>按一下以編輯母片標題樣式</a:t>
            </a:r>
            <a:endParaRPr kumimoji="0" lang="en-US"/>
          </a:p>
        </p:txBody>
      </p:sp>
      <p:sp>
        <p:nvSpPr>
          <p:cNvPr id="4" name="文字版面配置區 3"/>
          <p:cNvSpPr>
            <a:spLocks noGrp="1"/>
          </p:cNvSpPr>
          <p:nvPr>
            <p:ph type="body" sz="half" idx="2"/>
          </p:nvPr>
        </p:nvSpPr>
        <p:spPr>
          <a:xfrm>
            <a:off x="1285860" y="7308878"/>
            <a:ext cx="5411429" cy="1073149"/>
          </a:xfrm>
        </p:spPr>
        <p:txBody>
          <a:bodyPr anchor="ctr"/>
          <a:lstStyle>
            <a:lvl1pPr marL="0" indent="0" algn="ctr">
              <a:buNone/>
              <a:defRPr sz="1400"/>
            </a:lvl1pPr>
            <a:lvl2pPr marL="457200" indent="0" algn="ctr">
              <a:buNone/>
              <a:defRPr sz="1200"/>
            </a:lvl2pPr>
            <a:lvl3pPr marL="914400" indent="0" algn="ctr">
              <a:buNone/>
              <a:defRPr sz="1000"/>
            </a:lvl3pPr>
            <a:lvl4pPr marL="1371600" indent="0" algn="ctr">
              <a:buNone/>
              <a:defRPr sz="900"/>
            </a:lvl4pPr>
            <a:lvl5pPr marL="1828800" indent="0" algn="ct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5" name="日期版面配置區 4"/>
          <p:cNvSpPr>
            <a:spLocks noGrp="1"/>
          </p:cNvSpPr>
          <p:nvPr>
            <p:ph type="dt" sz="half" idx="10"/>
          </p:nvPr>
        </p:nvSpPr>
        <p:spPr/>
        <p:txBody>
          <a:bodyPr/>
          <a:lstStyle/>
          <a:p>
            <a:fld id="{9CF44D89-BE07-4BE9-AB39-6B223137DA22}" type="datetime1">
              <a:rPr lang="zh-HK" altLang="en-US" smtClean="0">
                <a:solidFill>
                  <a:prstClr val="black">
                    <a:lumMod val="65000"/>
                    <a:lumOff val="35000"/>
                  </a:prstClr>
                </a:solidFill>
              </a:rPr>
              <a:t>30/4/2019</a:t>
            </a:fld>
            <a:endParaRPr lang="zh-TW" altLang="en-US">
              <a:solidFill>
                <a:prstClr val="black">
                  <a:lumMod val="65000"/>
                  <a:lumOff val="35000"/>
                </a:prstClr>
              </a:solidFill>
            </a:endParaRPr>
          </a:p>
        </p:txBody>
      </p:sp>
      <p:sp>
        <p:nvSpPr>
          <p:cNvPr id="6" name="頁尾版面配置區 5"/>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fld id="{9A93A9F0-097C-47E3-8732-9E1DC062139F}" type="datetime1">
              <a:rPr lang="zh-HK" altLang="en-US" smtClean="0">
                <a:solidFill>
                  <a:prstClr val="black">
                    <a:lumMod val="65000"/>
                    <a:lumOff val="35000"/>
                  </a:prstClr>
                </a:solidFill>
              </a:rPr>
              <a:t>30/4/2019</a:t>
            </a:fld>
            <a:endParaRPr lang="zh-TW" altLang="en-US">
              <a:solidFill>
                <a:prstClr val="black">
                  <a:lumMod val="65000"/>
                  <a:lumOff val="35000"/>
                </a:prstClr>
              </a:solidFill>
            </a:endParaRPr>
          </a:p>
        </p:txBody>
      </p:sp>
      <p:sp>
        <p:nvSpPr>
          <p:cNvPr id="5" name="頁尾版面配置區 4"/>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5464983" y="366187"/>
            <a:ext cx="1050117" cy="7802033"/>
          </a:xfrm>
        </p:spPr>
        <p:txBody>
          <a:bodyPr vert="eaVert"/>
          <a:lstStyle>
            <a:lvl1pPr>
              <a:defRPr lang="zh-CN" altLang="en-US" dirty="0">
                <a:ln w="15875" cmpd="sng">
                  <a:solidFill>
                    <a:srgbClr val="FFFFFF"/>
                  </a:solidFill>
                  <a:prstDash val="solid"/>
                </a:ln>
                <a:solidFill>
                  <a:srgbClr val="FFFFFF"/>
                </a:solidFill>
                <a:effectLst>
                  <a:outerShdw blurRad="31750" dir="3600000" algn="tl" rotWithShape="0">
                    <a:srgbClr val="000000">
                      <a:alpha val="60000"/>
                    </a:srgbClr>
                  </a:outerShdw>
                </a:effectLst>
              </a:defRPr>
            </a:lvl1pPr>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a:xfrm>
            <a:off x="342900" y="366187"/>
            <a:ext cx="5122083" cy="7802033"/>
          </a:xfrm>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fld id="{76578C45-059E-4A08-B298-AE20F3E35769}" type="datetime1">
              <a:rPr lang="zh-HK" altLang="en-US" smtClean="0">
                <a:solidFill>
                  <a:prstClr val="black">
                    <a:lumMod val="65000"/>
                    <a:lumOff val="35000"/>
                  </a:prstClr>
                </a:solidFill>
              </a:rPr>
              <a:t>30/4/2019</a:t>
            </a:fld>
            <a:endParaRPr lang="zh-TW" altLang="en-US">
              <a:solidFill>
                <a:prstClr val="black">
                  <a:lumMod val="65000"/>
                  <a:lumOff val="35000"/>
                </a:prstClr>
              </a:solidFill>
            </a:endParaRPr>
          </a:p>
        </p:txBody>
      </p:sp>
      <p:sp>
        <p:nvSpPr>
          <p:cNvPr id="5" name="頁尾版面配置區 4"/>
          <p:cNvSpPr>
            <a:spLocks noGrp="1"/>
          </p:cNvSpPr>
          <p:nvPr>
            <p:ph type="ftr" sz="quarter" idx="11"/>
          </p:nvPr>
        </p:nvSpPr>
        <p:spPr/>
        <p:txBody>
          <a:bodyPr/>
          <a:lstStyle/>
          <a:p>
            <a:r>
              <a:rPr lang="en-US" altLang="zh-TW">
                <a:solidFill>
                  <a:prstClr val="black">
                    <a:lumMod val="65000"/>
                    <a:lumOff val="35000"/>
                  </a:prstClr>
                </a:solidFill>
              </a:rPr>
              <a:t>4</a:t>
            </a:r>
            <a:endParaRPr lang="zh-TW" altLang="en-US">
              <a:solidFill>
                <a:prstClr val="black">
                  <a:lumMod val="65000"/>
                  <a:lumOff val="3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a:t>
            </a:fld>
            <a:endParaRPr lang="zh-TW" altLang="en-US">
              <a:solidFill>
                <a:prstClr val="black">
                  <a:lumMod val="65000"/>
                  <a:lumOff val="3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541735" y="5875867"/>
            <a:ext cx="5829300" cy="1816100"/>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541735" y="3875621"/>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94D679D4-60B1-45B5-A6BF-86F65B9657A3}" type="datetime1">
              <a:rPr lang="zh-HK" altLang="en-US" smtClean="0"/>
              <a:t>30/4/2019</a:t>
            </a:fld>
            <a:endParaRPr lang="zh-HK" altLang="en-US"/>
          </a:p>
        </p:txBody>
      </p:sp>
      <p:sp>
        <p:nvSpPr>
          <p:cNvPr id="5" name="頁尾版面配置區 4"/>
          <p:cNvSpPr>
            <a:spLocks noGrp="1"/>
          </p:cNvSpPr>
          <p:nvPr>
            <p:ph type="ftr" sz="quarter" idx="11"/>
          </p:nvPr>
        </p:nvSpPr>
        <p:spPr/>
        <p:txBody>
          <a:bodyPr/>
          <a:lstStyle/>
          <a:p>
            <a:r>
              <a:rPr lang="en-US" altLang="zh-HK"/>
              <a:t>4</a:t>
            </a:r>
            <a:endParaRPr lang="zh-HK" altLang="en-US"/>
          </a:p>
        </p:txBody>
      </p:sp>
      <p:sp>
        <p:nvSpPr>
          <p:cNvPr id="6" name="投影片編號版面配置區 5"/>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257176" y="2844801"/>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2628902" y="2844801"/>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1B3273DF-409D-4E00-A27E-C9DF9CA498AC}" type="datetime1">
              <a:rPr lang="zh-HK" altLang="en-US" smtClean="0"/>
              <a:t>30/4/2019</a:t>
            </a:fld>
            <a:endParaRPr lang="zh-HK" altLang="en-US"/>
          </a:p>
        </p:txBody>
      </p:sp>
      <p:sp>
        <p:nvSpPr>
          <p:cNvPr id="6" name="頁尾版面配置區 5"/>
          <p:cNvSpPr>
            <a:spLocks noGrp="1"/>
          </p:cNvSpPr>
          <p:nvPr>
            <p:ph type="ftr" sz="quarter" idx="11"/>
          </p:nvPr>
        </p:nvSpPr>
        <p:spPr/>
        <p:txBody>
          <a:bodyPr/>
          <a:lstStyle/>
          <a:p>
            <a:r>
              <a:rPr lang="en-US" altLang="zh-HK"/>
              <a:t>4</a:t>
            </a:r>
            <a:endParaRPr lang="zh-HK" altLang="en-US"/>
          </a:p>
        </p:txBody>
      </p:sp>
      <p:sp>
        <p:nvSpPr>
          <p:cNvPr id="7" name="投影片編號版面配置區 6"/>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342900" y="366184"/>
            <a:ext cx="6172200" cy="1524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342902"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3483771"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3483771"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90AA5C49-37DE-4701-BECD-84D71E00CE5E}" type="datetime1">
              <a:rPr lang="zh-HK" altLang="en-US" smtClean="0"/>
              <a:t>30/4/2019</a:t>
            </a:fld>
            <a:endParaRPr lang="zh-HK" altLang="en-US"/>
          </a:p>
        </p:txBody>
      </p:sp>
      <p:sp>
        <p:nvSpPr>
          <p:cNvPr id="8" name="頁尾版面配置區 7"/>
          <p:cNvSpPr>
            <a:spLocks noGrp="1"/>
          </p:cNvSpPr>
          <p:nvPr>
            <p:ph type="ftr" sz="quarter" idx="11"/>
          </p:nvPr>
        </p:nvSpPr>
        <p:spPr/>
        <p:txBody>
          <a:bodyPr/>
          <a:lstStyle/>
          <a:p>
            <a:r>
              <a:rPr lang="en-US" altLang="zh-HK"/>
              <a:t>4</a:t>
            </a:r>
            <a:endParaRPr lang="zh-HK" altLang="en-US"/>
          </a:p>
        </p:txBody>
      </p:sp>
      <p:sp>
        <p:nvSpPr>
          <p:cNvPr id="9" name="投影片編號版面配置區 8"/>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2C7A549A-E1FC-4024-A766-73BB3F3253D8}" type="datetime1">
              <a:rPr lang="zh-HK" altLang="en-US" smtClean="0"/>
              <a:t>30/4/2019</a:t>
            </a:fld>
            <a:endParaRPr lang="zh-HK" altLang="en-US"/>
          </a:p>
        </p:txBody>
      </p:sp>
      <p:sp>
        <p:nvSpPr>
          <p:cNvPr id="4" name="頁尾版面配置區 3"/>
          <p:cNvSpPr>
            <a:spLocks noGrp="1"/>
          </p:cNvSpPr>
          <p:nvPr>
            <p:ph type="ftr" sz="quarter" idx="11"/>
          </p:nvPr>
        </p:nvSpPr>
        <p:spPr/>
        <p:txBody>
          <a:bodyPr/>
          <a:lstStyle/>
          <a:p>
            <a:r>
              <a:rPr lang="en-US" altLang="zh-HK"/>
              <a:t>4</a:t>
            </a:r>
            <a:endParaRPr lang="zh-HK" altLang="en-US"/>
          </a:p>
        </p:txBody>
      </p:sp>
      <p:sp>
        <p:nvSpPr>
          <p:cNvPr id="5" name="投影片編號版面配置區 4"/>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5D9A22F6-5F46-4110-B6A9-DE936696E7B7}" type="datetime1">
              <a:rPr lang="zh-HK" altLang="en-US" smtClean="0"/>
              <a:t>30/4/2019</a:t>
            </a:fld>
            <a:endParaRPr lang="zh-HK" altLang="en-US"/>
          </a:p>
        </p:txBody>
      </p:sp>
      <p:sp>
        <p:nvSpPr>
          <p:cNvPr id="3" name="頁尾版面配置區 2"/>
          <p:cNvSpPr>
            <a:spLocks noGrp="1"/>
          </p:cNvSpPr>
          <p:nvPr>
            <p:ph type="ftr" sz="quarter" idx="11"/>
          </p:nvPr>
        </p:nvSpPr>
        <p:spPr/>
        <p:txBody>
          <a:bodyPr/>
          <a:lstStyle/>
          <a:p>
            <a:r>
              <a:rPr lang="en-US" altLang="zh-HK"/>
              <a:t>4</a:t>
            </a:r>
            <a:endParaRPr lang="zh-HK" altLang="en-US"/>
          </a:p>
        </p:txBody>
      </p:sp>
      <p:sp>
        <p:nvSpPr>
          <p:cNvPr id="4" name="投影片編號版面配置區 3"/>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342902" y="364067"/>
            <a:ext cx="2256235" cy="154940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2681289" y="364070"/>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342902" y="1913470"/>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A012792B-D656-41AD-A026-2C4B7EEA0F8B}" type="datetime1">
              <a:rPr lang="zh-HK" altLang="en-US" smtClean="0"/>
              <a:t>30/4/2019</a:t>
            </a:fld>
            <a:endParaRPr lang="zh-HK" altLang="en-US"/>
          </a:p>
        </p:txBody>
      </p:sp>
      <p:sp>
        <p:nvSpPr>
          <p:cNvPr id="6" name="頁尾版面配置區 5"/>
          <p:cNvSpPr>
            <a:spLocks noGrp="1"/>
          </p:cNvSpPr>
          <p:nvPr>
            <p:ph type="ftr" sz="quarter" idx="11"/>
          </p:nvPr>
        </p:nvSpPr>
        <p:spPr/>
        <p:txBody>
          <a:bodyPr/>
          <a:lstStyle/>
          <a:p>
            <a:r>
              <a:rPr lang="en-US" altLang="zh-HK"/>
              <a:t>4</a:t>
            </a:r>
            <a:endParaRPr lang="zh-HK" altLang="en-US"/>
          </a:p>
        </p:txBody>
      </p:sp>
      <p:sp>
        <p:nvSpPr>
          <p:cNvPr id="7" name="投影片編號版面配置區 6"/>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344216" y="6400801"/>
            <a:ext cx="4114800" cy="755651"/>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147A4A14-2ED1-458A-B734-0A6482746EEE}" type="datetime1">
              <a:rPr lang="zh-HK" altLang="en-US" smtClean="0"/>
              <a:t>30/4/2019</a:t>
            </a:fld>
            <a:endParaRPr lang="zh-HK" altLang="en-US"/>
          </a:p>
        </p:txBody>
      </p:sp>
      <p:sp>
        <p:nvSpPr>
          <p:cNvPr id="6" name="頁尾版面配置區 5"/>
          <p:cNvSpPr>
            <a:spLocks noGrp="1"/>
          </p:cNvSpPr>
          <p:nvPr>
            <p:ph type="ftr" sz="quarter" idx="11"/>
          </p:nvPr>
        </p:nvSpPr>
        <p:spPr/>
        <p:txBody>
          <a:bodyPr/>
          <a:lstStyle/>
          <a:p>
            <a:r>
              <a:rPr lang="en-US" altLang="zh-HK"/>
              <a:t>4</a:t>
            </a:r>
            <a:endParaRPr lang="zh-HK" altLang="en-US"/>
          </a:p>
        </p:txBody>
      </p:sp>
      <p:sp>
        <p:nvSpPr>
          <p:cNvPr id="7" name="投影片編號版面配置區 6"/>
          <p:cNvSpPr>
            <a:spLocks noGrp="1"/>
          </p:cNvSpPr>
          <p:nvPr>
            <p:ph type="sldNum" sz="quarter" idx="12"/>
          </p:nvPr>
        </p:nvSpPr>
        <p:spPr/>
        <p:txBody>
          <a:bodyPr/>
          <a:lstStyle/>
          <a:p>
            <a:fld id="{0B127B2A-2C29-40FB-ADFA-04F7040A959F}" type="slidenum">
              <a:rPr lang="zh-HK" altLang="en-US" smtClean="0"/>
              <a:pPr/>
              <a:t>‹#›</a:t>
            </a:fld>
            <a:endParaRPr lang="zh-HK"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342900" y="2133604"/>
            <a:ext cx="6172200" cy="6034617"/>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342900" y="8475137"/>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D1F8AC99-0258-49DA-A35B-95C76E4343B1}" type="datetime1">
              <a:rPr lang="zh-HK" altLang="en-US" smtClean="0"/>
              <a:t>30/4/2019</a:t>
            </a:fld>
            <a:endParaRPr lang="zh-HK" altLang="en-US"/>
          </a:p>
        </p:txBody>
      </p:sp>
      <p:sp>
        <p:nvSpPr>
          <p:cNvPr id="5" name="頁尾版面配置區 4"/>
          <p:cNvSpPr>
            <a:spLocks noGrp="1"/>
          </p:cNvSpPr>
          <p:nvPr>
            <p:ph type="ftr" sz="quarter" idx="3"/>
          </p:nvPr>
        </p:nvSpPr>
        <p:spPr>
          <a:xfrm>
            <a:off x="2343150" y="8475137"/>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HK"/>
              <a:t>4</a:t>
            </a:r>
            <a:endParaRPr lang="zh-HK" altLang="en-US"/>
          </a:p>
        </p:txBody>
      </p:sp>
      <p:sp>
        <p:nvSpPr>
          <p:cNvPr id="6" name="投影片編號版面配置區 5"/>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0B127B2A-2C29-40FB-ADFA-04F7040A959F}" type="slidenum">
              <a:rPr lang="zh-HK" altLang="en-US" smtClean="0"/>
              <a:pPr/>
              <a:t>‹#›</a:t>
            </a:fld>
            <a:endParaRPr lang="zh-HK" altLang="en-US"/>
          </a:p>
        </p:txBody>
      </p:sp>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64"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342900" y="366184"/>
            <a:ext cx="6172200" cy="1524000"/>
          </a:xfrm>
          <a:prstGeom prst="rect">
            <a:avLst/>
          </a:prstGeom>
        </p:spPr>
        <p:txBody>
          <a:bodyPr vert="horz" rtlCol="0" anchor="ctr">
            <a:noAutofit/>
            <a:scene3d>
              <a:camera prst="orthographicFront"/>
              <a:lightRig rig="soft" dir="tl">
                <a:rot lat="0" lon="0" rev="0"/>
              </a:lightRig>
            </a:scene3d>
            <a:sp3d contourW="8890">
              <a:contourClr>
                <a:schemeClr val="accent3">
                  <a:shade val="55000"/>
                </a:schemeClr>
              </a:contourClr>
            </a:sp3d>
          </a:bodyPr>
          <a:lstStyle/>
          <a:p>
            <a:r>
              <a:rPr kumimoji="0" lang="zh-TW" altLang="en-US"/>
              <a:t>按一下以編輯母片標題樣式</a:t>
            </a:r>
            <a:endParaRPr kumimoji="0" lang="en-US"/>
          </a:p>
        </p:txBody>
      </p:sp>
      <p:sp>
        <p:nvSpPr>
          <p:cNvPr id="3" name="文字版面配置區 2"/>
          <p:cNvSpPr>
            <a:spLocks noGrp="1"/>
          </p:cNvSpPr>
          <p:nvPr>
            <p:ph type="body" idx="1"/>
          </p:nvPr>
        </p:nvSpPr>
        <p:spPr>
          <a:xfrm>
            <a:off x="342900" y="2133600"/>
            <a:ext cx="6172200" cy="6299200"/>
          </a:xfrm>
          <a:prstGeom prst="rect">
            <a:avLst/>
          </a:prstGeom>
        </p:spPr>
        <p:txBody>
          <a:bodyPr vert="horz" rtlCol="0">
            <a:normAutofit/>
          </a:bodyPr>
          <a:lstStyle/>
          <a:p>
            <a:pPr lvl="0" eaLnBrk="1" latinLnBrk="0" hangingPunct="1"/>
            <a:r>
              <a:rPr kumimoji="0" lang="zh-TW" altLang="en-US"/>
              <a:t>按一下以編輯母片文字樣式</a:t>
            </a:r>
          </a:p>
          <a:p>
            <a:pPr lvl="1" eaLnBrk="1" latinLnBrk="0" hangingPunct="1"/>
            <a:r>
              <a:rPr kumimoji="0" lang="zh-TW" altLang="en-US"/>
              <a:t>第二層</a:t>
            </a:r>
          </a:p>
          <a:p>
            <a:pPr lvl="2" eaLnBrk="1" latinLnBrk="0" hangingPunct="1"/>
            <a:r>
              <a:rPr kumimoji="0" lang="zh-TW" altLang="en-US"/>
              <a:t>第三層</a:t>
            </a:r>
          </a:p>
          <a:p>
            <a:pPr lvl="3" eaLnBrk="1" latinLnBrk="0" hangingPunct="1"/>
            <a:r>
              <a:rPr kumimoji="0" lang="zh-TW" altLang="en-US"/>
              <a:t>第四層</a:t>
            </a:r>
          </a:p>
          <a:p>
            <a:pPr lvl="4" eaLnBrk="1" latinLnBrk="0" hangingPunct="1"/>
            <a:r>
              <a:rPr kumimoji="0" lang="zh-TW" altLang="en-US"/>
              <a:t>第五層</a:t>
            </a:r>
            <a:endParaRPr kumimoji="0" lang="en-US"/>
          </a:p>
        </p:txBody>
      </p:sp>
      <p:sp>
        <p:nvSpPr>
          <p:cNvPr id="4" name="日期版面配置區 3"/>
          <p:cNvSpPr>
            <a:spLocks noGrp="1"/>
          </p:cNvSpPr>
          <p:nvPr>
            <p:ph type="dt" sz="half" idx="2"/>
          </p:nvPr>
        </p:nvSpPr>
        <p:spPr>
          <a:xfrm>
            <a:off x="6659" y="8645330"/>
            <a:ext cx="1600200" cy="486833"/>
          </a:xfrm>
          <a:prstGeom prst="rect">
            <a:avLst/>
          </a:prstGeom>
        </p:spPr>
        <p:txBody>
          <a:bodyPr vert="horz" rtlCol="0" anchor="ctr"/>
          <a:lstStyle>
            <a:lvl1pPr algn="l" eaLnBrk="1" latinLnBrk="0" hangingPunct="1">
              <a:defRPr kumimoji="0" sz="1200">
                <a:solidFill>
                  <a:schemeClr val="tx1">
                    <a:tint val="75000"/>
                  </a:schemeClr>
                </a:solidFill>
              </a:defRPr>
            </a:lvl1pPr>
          </a:lstStyle>
          <a:p>
            <a:fld id="{4A46702F-D3AF-4248-81E3-FF68F95E287B}" type="datetime1">
              <a:rPr lang="zh-HK" altLang="en-US" smtClean="0"/>
              <a:t>30/4/2019</a:t>
            </a:fld>
            <a:endParaRPr lang="zh-HK" altLang="en-US"/>
          </a:p>
        </p:txBody>
      </p:sp>
      <p:sp>
        <p:nvSpPr>
          <p:cNvPr id="5" name="頁尾版面配置區 4"/>
          <p:cNvSpPr>
            <a:spLocks noGrp="1"/>
          </p:cNvSpPr>
          <p:nvPr>
            <p:ph type="ftr" sz="quarter" idx="3"/>
          </p:nvPr>
        </p:nvSpPr>
        <p:spPr>
          <a:xfrm>
            <a:off x="2343150" y="8645330"/>
            <a:ext cx="2171700" cy="486833"/>
          </a:xfrm>
          <a:prstGeom prst="rect">
            <a:avLst/>
          </a:prstGeom>
        </p:spPr>
        <p:txBody>
          <a:bodyPr vert="horz" rtlCol="0" anchor="ctr"/>
          <a:lstStyle>
            <a:lvl1pPr algn="ctr" eaLnBrk="1" latinLnBrk="0" hangingPunct="1">
              <a:defRPr kumimoji="0" sz="1200">
                <a:solidFill>
                  <a:schemeClr val="tx1">
                    <a:tint val="75000"/>
                  </a:schemeClr>
                </a:solidFill>
              </a:defRPr>
            </a:lvl1pPr>
          </a:lstStyle>
          <a:p>
            <a:r>
              <a:rPr lang="en-US" altLang="zh-HK"/>
              <a:t>4</a:t>
            </a:r>
            <a:endParaRPr lang="zh-HK" altLang="en-US"/>
          </a:p>
        </p:txBody>
      </p:sp>
      <p:sp>
        <p:nvSpPr>
          <p:cNvPr id="6" name="投影片編號版面配置區 5"/>
          <p:cNvSpPr>
            <a:spLocks noGrp="1"/>
          </p:cNvSpPr>
          <p:nvPr>
            <p:ph type="sldNum" sz="quarter" idx="4"/>
          </p:nvPr>
        </p:nvSpPr>
        <p:spPr>
          <a:xfrm>
            <a:off x="5244483" y="8645330"/>
            <a:ext cx="1600200" cy="486833"/>
          </a:xfrm>
          <a:prstGeom prst="rect">
            <a:avLst/>
          </a:prstGeom>
        </p:spPr>
        <p:txBody>
          <a:bodyPr vert="horz" rtlCol="0" anchor="ctr"/>
          <a:lstStyle>
            <a:lvl1pPr algn="r" eaLnBrk="1" latinLnBrk="0" hangingPunct="1">
              <a:defRPr kumimoji="0" sz="1200">
                <a:solidFill>
                  <a:schemeClr val="tx1">
                    <a:tint val="75000"/>
                  </a:schemeClr>
                </a:solidFill>
              </a:defRPr>
            </a:lvl1pPr>
          </a:lstStyle>
          <a:p>
            <a:fld id="{0B127B2A-2C29-40FB-ADFA-04F7040A959F}" type="slidenum">
              <a:rPr lang="zh-HK" altLang="en-US" smtClean="0"/>
              <a:pPr/>
              <a:t>‹#›</a:t>
            </a:fld>
            <a:endParaRPr lang="zh-HK" altLang="en-US"/>
          </a:p>
        </p:txBody>
      </p:sp>
    </p:spTree>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hf hdr="0" ftr="0" dt="0"/>
  <p:txStyles>
    <p:titleStyle>
      <a:lvl1pPr algn="ctr" rtl="0" eaLnBrk="1" latinLnBrk="0" hangingPunct="1">
        <a:spcBef>
          <a:spcPct val="0"/>
        </a:spcBef>
        <a:buNone/>
        <a:defRPr kumimoji="0" sz="4000" b="1" kern="1200" cap="all" spc="50" dirty="0">
          <a:ln w="15875" cmpd="sng">
            <a:solidFill>
              <a:srgbClr val="FFFFFF"/>
            </a:solidFill>
            <a:prstDash val="solid"/>
          </a:ln>
          <a:solidFill>
            <a:srgbClr val="FFFFFF"/>
          </a:solidFill>
          <a:effectLst>
            <a:outerShdw blurRad="31750" dir="3600000" algn="tl" rotWithShape="0">
              <a:srgbClr val="000000">
                <a:alpha val="60000"/>
              </a:srgbClr>
            </a:outerShdw>
          </a:effectLst>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90000"/>
        <a:buFont typeface="Cambria"/>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100000"/>
        <a:buFont typeface="Cambria"/>
        <a:buChar char="–"/>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60000"/>
        <a:buFont typeface="Wingdings 2"/>
        <a:buChar char="Ï"/>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90000"/>
        <a:buFont typeface="Calibri"/>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100000"/>
        <a:buFont typeface="Cambria"/>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tm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juzimi.com/album/2067564"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矩形 6"/>
          <p:cNvSpPr/>
          <p:nvPr/>
        </p:nvSpPr>
        <p:spPr>
          <a:xfrm>
            <a:off x="789934" y="1807820"/>
            <a:ext cx="5282215" cy="1107996"/>
          </a:xfrm>
          <a:prstGeom prst="rect">
            <a:avLst/>
          </a:prstGeom>
          <a:noFill/>
          <a:effectLst>
            <a:outerShdw blurRad="50800" dist="50800" dir="5400000" algn="ctr" rotWithShape="0">
              <a:schemeClr val="bg1"/>
            </a:outerShdw>
          </a:effectLst>
        </p:spPr>
        <p:txBody>
          <a:bodyPr wrap="none" lIns="91440" tIns="45720" rIns="91440" bIns="45720">
            <a:spAutoFit/>
            <a:scene3d>
              <a:camera prst="orthographicFront"/>
              <a:lightRig rig="threePt" dir="t"/>
            </a:scene3d>
            <a:sp3d extrusionH="57150">
              <a:bevelT w="38100" h="38100" prst="relaxedInset"/>
            </a:sp3d>
          </a:bodyPr>
          <a:lstStyle/>
          <a:p>
            <a:pPr algn="ctr"/>
            <a:r>
              <a:rPr lang="zh-TW" altLang="en-US" sz="6600" b="1" dirty="0">
                <a:ln w="6350" cmpd="sng">
                  <a:solidFill>
                    <a:schemeClr val="bg2">
                      <a:lumMod val="10000"/>
                    </a:schemeClr>
                  </a:solidFill>
                  <a:prstDash val="solid"/>
                </a:ln>
                <a:solidFill>
                  <a:srgbClr val="FF0000"/>
                </a:solidFill>
                <a:effectLst>
                  <a:outerShdw blurRad="50800" dist="76200" dir="5400000" algn="t" rotWithShape="0">
                    <a:prstClr val="black">
                      <a:alpha val="40000"/>
                    </a:prstClr>
                  </a:outerShdw>
                </a:effectLst>
                <a:latin typeface="+mj-ea"/>
                <a:ea typeface="+mj-ea"/>
              </a:rPr>
              <a:t>職安健雙月刊</a:t>
            </a:r>
            <a:endParaRPr lang="zh-HK" altLang="en-US" sz="6600" b="1" dirty="0">
              <a:ln w="6350" cmpd="sng">
                <a:solidFill>
                  <a:schemeClr val="bg2">
                    <a:lumMod val="10000"/>
                  </a:schemeClr>
                </a:solidFill>
                <a:prstDash val="solid"/>
              </a:ln>
              <a:solidFill>
                <a:srgbClr val="FF0000"/>
              </a:solidFill>
              <a:effectLst>
                <a:outerShdw blurRad="50800" dist="76200" dir="5400000" algn="t" rotWithShape="0">
                  <a:prstClr val="black">
                    <a:alpha val="40000"/>
                  </a:prstClr>
                </a:outerShdw>
              </a:effectLst>
              <a:latin typeface="+mj-ea"/>
              <a:ea typeface="+mj-ea"/>
            </a:endParaRPr>
          </a:p>
        </p:txBody>
      </p:sp>
      <p:sp>
        <p:nvSpPr>
          <p:cNvPr id="10" name="文字方塊 9"/>
          <p:cNvSpPr txBox="1"/>
          <p:nvPr/>
        </p:nvSpPr>
        <p:spPr>
          <a:xfrm>
            <a:off x="44624" y="7452320"/>
            <a:ext cx="6754334" cy="1569660"/>
          </a:xfrm>
          <a:prstGeom prst="rect">
            <a:avLst/>
          </a:prstGeom>
          <a:noFill/>
          <a:ln>
            <a:noFill/>
          </a:ln>
          <a:effectLst>
            <a:innerShdw blurRad="63500" dist="50800" dir="13500000">
              <a:schemeClr val="bg2">
                <a:lumMod val="50000"/>
                <a:alpha val="16000"/>
              </a:schemeClr>
            </a:innerShdw>
            <a:reflection blurRad="6350" stA="50000" endA="295" endPos="92000" dist="101600" dir="5400000" sy="-100000" algn="bl" rotWithShape="0"/>
          </a:effectLst>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zh-TW" altLang="en-US" sz="4800" b="1" spc="150" dirty="0">
                <a:ln w="11430"/>
                <a:solidFill>
                  <a:schemeClr val="tx2">
                    <a:lumMod val="50000"/>
                    <a:lumOff val="50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LG Display-Regular" pitchFamily="34" charset="-127"/>
              </a:rPr>
              <a:t>安全有心</a:t>
            </a:r>
            <a:r>
              <a:rPr lang="zh-TW" altLang="en-US" sz="4800" dirty="0">
                <a:solidFill>
                  <a:schemeClr val="tx2">
                    <a:lumMod val="50000"/>
                    <a:lumOff val="50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，工友安心</a:t>
            </a:r>
            <a:endParaRPr lang="en-US" altLang="zh-TW" sz="4800" dirty="0">
              <a:solidFill>
                <a:schemeClr val="tx2">
                  <a:lumMod val="50000"/>
                  <a:lumOff val="50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4800" dirty="0">
                <a:solidFill>
                  <a:schemeClr val="tx2">
                    <a:lumMod val="50000"/>
                    <a:lumOff val="50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家人放心，中地全心</a:t>
            </a:r>
            <a:endParaRPr lang="zh-HK" altLang="en-US" sz="4800" b="1" spc="150" dirty="0">
              <a:ln w="11430"/>
              <a:solidFill>
                <a:schemeClr val="tx2">
                  <a:lumMod val="50000"/>
                  <a:lumOff val="50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LG Display-Regular" pitchFamily="34" charset="-127"/>
            </a:endParaRPr>
          </a:p>
        </p:txBody>
      </p:sp>
      <p:sp>
        <p:nvSpPr>
          <p:cNvPr id="11" name="文字方塊 10"/>
          <p:cNvSpPr txBox="1"/>
          <p:nvPr/>
        </p:nvSpPr>
        <p:spPr>
          <a:xfrm>
            <a:off x="5540763" y="6817054"/>
            <a:ext cx="1303920" cy="923330"/>
          </a:xfrm>
          <a:prstGeom prst="rect">
            <a:avLst/>
          </a:prstGeom>
          <a:noFill/>
        </p:spPr>
        <p:txBody>
          <a:bodyPr wrap="square" rtlCol="0">
            <a:spAutoFit/>
          </a:bodyPr>
          <a:lstStyle/>
          <a:p>
            <a:r>
              <a:rPr lang="zh-TW" altLang="en-US" b="1" dirty="0">
                <a:ln w="9525">
                  <a:noFill/>
                  <a:prstDash val="solid"/>
                </a:ln>
                <a:solidFill>
                  <a:prstClr val="black"/>
                </a:solidFill>
                <a:effectLst>
                  <a:outerShdw blurRad="50800" dist="38100" algn="l" rotWithShape="0">
                    <a:prstClr val="black">
                      <a:alpha val="40000"/>
                    </a:prstClr>
                  </a:outerShdw>
                </a:effectLst>
                <a:latin typeface="Mangal" pitchFamily="18" charset="0"/>
                <a:cs typeface="Mangal" pitchFamily="18" charset="0"/>
              </a:rPr>
              <a:t>雙月刊 </a:t>
            </a:r>
            <a:br>
              <a:rPr lang="en-US" altLang="zh-TW" b="1" dirty="0">
                <a:ln w="9525">
                  <a:noFill/>
                  <a:prstDash val="solid"/>
                </a:ln>
                <a:solidFill>
                  <a:prstClr val="black"/>
                </a:solidFill>
                <a:effectLst>
                  <a:outerShdw blurRad="50800" dist="38100" algn="l" rotWithShape="0">
                    <a:prstClr val="black">
                      <a:alpha val="40000"/>
                    </a:prstClr>
                  </a:outerShdw>
                </a:effectLst>
                <a:latin typeface="Mangal" pitchFamily="18" charset="0"/>
                <a:cs typeface="Mangal" pitchFamily="18" charset="0"/>
              </a:rPr>
            </a:br>
            <a:r>
              <a:rPr lang="en-US" altLang="zh-TW" b="1" dirty="0">
                <a:ln w="9525">
                  <a:noFill/>
                  <a:prstDash val="solid"/>
                </a:ln>
                <a:solidFill>
                  <a:prstClr val="black"/>
                </a:solidFill>
                <a:effectLst>
                  <a:outerShdw blurRad="50800" dist="38100" algn="l" rotWithShape="0">
                    <a:prstClr val="black">
                      <a:alpha val="40000"/>
                    </a:prstClr>
                  </a:outerShdw>
                </a:effectLst>
                <a:latin typeface="Mangal" pitchFamily="18" charset="0"/>
                <a:cs typeface="Mangal" pitchFamily="18" charset="0"/>
              </a:rPr>
              <a:t>2019/05</a:t>
            </a:r>
            <a:endParaRPr lang="zh-HK" altLang="en-US" b="1" dirty="0">
              <a:ln w="9525">
                <a:noFill/>
                <a:prstDash val="solid"/>
              </a:ln>
              <a:solidFill>
                <a:prstClr val="black"/>
              </a:solidFill>
              <a:effectLst>
                <a:outerShdw blurRad="50800" dist="38100" algn="l" rotWithShape="0">
                  <a:prstClr val="black">
                    <a:alpha val="40000"/>
                  </a:prstClr>
                </a:outerShdw>
              </a:effectLst>
              <a:latin typeface="Mangal" pitchFamily="18" charset="0"/>
              <a:cs typeface="Mangal" pitchFamily="18" charset="0"/>
            </a:endParaRPr>
          </a:p>
          <a:p>
            <a:endParaRPr lang="zh-HK" altLang="en-US" dirty="0">
              <a:solidFill>
                <a:prstClr val="black"/>
              </a:solidFill>
            </a:endParaRPr>
          </a:p>
        </p:txBody>
      </p:sp>
      <p:sp>
        <p:nvSpPr>
          <p:cNvPr id="13" name="投影片編號版面配置區 12"/>
          <p:cNvSpPr>
            <a:spLocks noGrp="1"/>
          </p:cNvSpPr>
          <p:nvPr>
            <p:ph type="sldNum" sz="quarter" idx="12"/>
          </p:nvPr>
        </p:nvSpPr>
        <p:spPr/>
        <p:txBody>
          <a:bodyPr/>
          <a:lstStyle/>
          <a:p>
            <a:fld id="{73DA0BB7-265A-403C-9275-D587AB510EDC}" type="slidenum">
              <a:rPr lang="zh-TW" altLang="en-US" smtClean="0">
                <a:solidFill>
                  <a:prstClr val="black">
                    <a:lumMod val="65000"/>
                    <a:lumOff val="35000"/>
                  </a:prstClr>
                </a:solidFill>
              </a:rPr>
              <a:pPr/>
              <a:t>1</a:t>
            </a:fld>
            <a:endParaRPr lang="zh-TW" altLang="en-US">
              <a:solidFill>
                <a:prstClr val="black">
                  <a:lumMod val="65000"/>
                  <a:lumOff val="35000"/>
                </a:prstClr>
              </a:solidFill>
            </a:endParaRPr>
          </a:p>
        </p:txBody>
      </p:sp>
      <p:pic>
        <p:nvPicPr>
          <p:cNvPr id="14" name="圖片 13">
            <a:extLst>
              <a:ext uri="{FF2B5EF4-FFF2-40B4-BE49-F238E27FC236}">
                <a16:creationId xmlns:a16="http://schemas.microsoft.com/office/drawing/2014/main" id="{3F0E1AD9-2416-4CA2-A2F7-755D2B1AE60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0458" y="0"/>
            <a:ext cx="5897084" cy="1043609"/>
          </a:xfrm>
          <a:prstGeom prst="rect">
            <a:avLst/>
          </a:prstGeom>
          <a:noFill/>
          <a:ln>
            <a:noFill/>
          </a:ln>
          <a:effectLst/>
        </p:spPr>
      </p:pic>
      <p:pic>
        <p:nvPicPr>
          <p:cNvPr id="5" name="圖片 4">
            <a:extLst>
              <a:ext uri="{FF2B5EF4-FFF2-40B4-BE49-F238E27FC236}">
                <a16:creationId xmlns:a16="http://schemas.microsoft.com/office/drawing/2014/main" id="{2E990B4A-99D8-4573-8A80-38985863A8E9}"/>
              </a:ext>
            </a:extLst>
          </p:cNvPr>
          <p:cNvPicPr>
            <a:picLocks noChangeAspect="1"/>
          </p:cNvPicPr>
          <p:nvPr/>
        </p:nvPicPr>
        <p:blipFill rotWithShape="1">
          <a:blip r:embed="rId4">
            <a:extLst>
              <a:ext uri="{28A0092B-C50C-407E-A947-70E740481C1C}">
                <a14:useLocalDpi xmlns:a14="http://schemas.microsoft.com/office/drawing/2010/main" val="0"/>
              </a:ext>
            </a:extLst>
          </a:blip>
          <a:srcRect t="14807"/>
          <a:stretch/>
        </p:blipFill>
        <p:spPr>
          <a:xfrm>
            <a:off x="556253" y="3034038"/>
            <a:ext cx="5745494" cy="3664794"/>
          </a:xfrm>
          <a:prstGeom prst="rect">
            <a:avLst/>
          </a:prstGeom>
        </p:spPr>
      </p:pic>
      <p:pic>
        <p:nvPicPr>
          <p:cNvPr id="8" name="圖片 7">
            <a:extLst>
              <a:ext uri="{FF2B5EF4-FFF2-40B4-BE49-F238E27FC236}">
                <a16:creationId xmlns:a16="http://schemas.microsoft.com/office/drawing/2014/main" id="{6B31D0DD-3B54-4924-8528-395B13E782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53" y="4754564"/>
            <a:ext cx="1303920" cy="1944268"/>
          </a:xfrm>
          <a:prstGeom prst="rect">
            <a:avLst/>
          </a:prstGeom>
        </p:spPr>
      </p:pic>
    </p:spTree>
    <p:extLst>
      <p:ext uri="{BB962C8B-B14F-4D97-AF65-F5344CB8AC3E}">
        <p14:creationId xmlns:p14="http://schemas.microsoft.com/office/powerpoint/2010/main" val="4270971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0BE73-3665-424E-9E6D-7973D21382AC}"/>
              </a:ext>
            </a:extLst>
          </p:cNvPr>
          <p:cNvSpPr>
            <a:spLocks noGrp="1"/>
          </p:cNvSpPr>
          <p:nvPr>
            <p:ph type="title"/>
          </p:nvPr>
        </p:nvSpPr>
        <p:spPr/>
        <p:txBody>
          <a:bodyPr/>
          <a:lstStyle/>
          <a:p>
            <a:r>
              <a:rPr lang="zh-TW" altLang="en-US" dirty="0">
                <a:solidFill>
                  <a:schemeClr val="accent2">
                    <a:lumMod val="75000"/>
                  </a:schemeClr>
                </a:solidFill>
                <a:latin typeface="細明體" panose="02020509000000000000" pitchFamily="49" charset="-120"/>
                <a:ea typeface="細明體" panose="02020509000000000000" pitchFamily="49" charset="-120"/>
              </a:rPr>
              <a:t>電力安全裝置 </a:t>
            </a:r>
            <a:endParaRPr lang="en-US" dirty="0">
              <a:solidFill>
                <a:schemeClr val="accent2">
                  <a:lumMod val="75000"/>
                </a:schemeClr>
              </a:solidFill>
              <a:latin typeface="細明體" panose="02020509000000000000" pitchFamily="49" charset="-120"/>
              <a:ea typeface="細明體" panose="02020509000000000000" pitchFamily="49" charset="-120"/>
            </a:endParaRPr>
          </a:p>
        </p:txBody>
      </p:sp>
      <p:sp>
        <p:nvSpPr>
          <p:cNvPr id="3" name="Content Placeholder 2">
            <a:extLst>
              <a:ext uri="{FF2B5EF4-FFF2-40B4-BE49-F238E27FC236}">
                <a16:creationId xmlns:a16="http://schemas.microsoft.com/office/drawing/2014/main" id="{6A6D7F27-500D-E649-9CC3-A000BE703A83}"/>
              </a:ext>
            </a:extLst>
          </p:cNvPr>
          <p:cNvSpPr>
            <a:spLocks noGrp="1"/>
          </p:cNvSpPr>
          <p:nvPr>
            <p:ph idx="1"/>
          </p:nvPr>
        </p:nvSpPr>
        <p:spPr/>
        <p:txBody>
          <a:bodyPr>
            <a:normAutofit fontScale="92500" lnSpcReduction="10000"/>
          </a:bodyPr>
          <a:lstStyle/>
          <a:p>
            <a:r>
              <a:rPr lang="ja-JP" altLang="en-US" dirty="0">
                <a:latin typeface="+mn-ea"/>
              </a:rPr>
              <a:t>保險絲</a:t>
            </a:r>
            <a:br>
              <a:rPr lang="ja-JP" altLang="en-US" dirty="0">
                <a:latin typeface="+mn-ea"/>
              </a:rPr>
            </a:br>
            <a:endParaRPr lang="ja-JP" altLang="en-US" dirty="0">
              <a:latin typeface="+mn-ea"/>
            </a:endParaRPr>
          </a:p>
          <a:p>
            <a:r>
              <a:rPr lang="zh-TW" altLang="en-US" dirty="0">
                <a:latin typeface="+mn-ea"/>
              </a:rPr>
              <a:t>斷路器 </a:t>
            </a:r>
            <a:r>
              <a:rPr lang="en-US" altLang="zh-TW" dirty="0">
                <a:latin typeface="+mn-ea"/>
              </a:rPr>
              <a:t>(</a:t>
            </a:r>
            <a:r>
              <a:rPr lang="zh-TW" altLang="en-US" dirty="0">
                <a:latin typeface="+mn-ea"/>
              </a:rPr>
              <a:t>微型斷路器</a:t>
            </a:r>
            <a:r>
              <a:rPr lang="en-US" altLang="zh-TW" dirty="0">
                <a:latin typeface="+mn-ea"/>
              </a:rPr>
              <a:t>)</a:t>
            </a:r>
            <a:br>
              <a:rPr lang="en-US" altLang="zh-TW" dirty="0">
                <a:latin typeface="+mn-ea"/>
              </a:rPr>
            </a:br>
            <a:endParaRPr lang="zh-TW" altLang="en-US" dirty="0">
              <a:latin typeface="+mn-ea"/>
            </a:endParaRPr>
          </a:p>
          <a:p>
            <a:r>
              <a:rPr lang="zh-TW" altLang="en-US" dirty="0">
                <a:latin typeface="+mn-ea"/>
              </a:rPr>
              <a:t>漏電斷路器 </a:t>
            </a:r>
            <a:r>
              <a:rPr lang="en-US" altLang="zh-TW" dirty="0">
                <a:latin typeface="+mn-ea"/>
              </a:rPr>
              <a:t>(</a:t>
            </a:r>
            <a:r>
              <a:rPr lang="zh-TW" altLang="en-US" dirty="0">
                <a:latin typeface="+mn-ea"/>
              </a:rPr>
              <a:t>俗稱水氣掣</a:t>
            </a:r>
            <a:r>
              <a:rPr lang="en-US" altLang="zh-TW" dirty="0">
                <a:latin typeface="+mn-ea"/>
              </a:rPr>
              <a:t>) </a:t>
            </a:r>
            <a:r>
              <a:rPr lang="zh-TW" altLang="en-US" dirty="0">
                <a:latin typeface="+mn-ea"/>
              </a:rPr>
              <a:t>或稱 殘餘電流裝置 </a:t>
            </a:r>
            <a:r>
              <a:rPr lang="en-US" altLang="zh-TW" dirty="0">
                <a:latin typeface="+mn-ea"/>
              </a:rPr>
              <a:t>(RCD) </a:t>
            </a:r>
          </a:p>
          <a:p>
            <a:endParaRPr lang="zh-TW" altLang="en-US" dirty="0">
              <a:latin typeface="+mn-ea"/>
            </a:endParaRPr>
          </a:p>
          <a:p>
            <a:r>
              <a:rPr lang="ja-JP" altLang="en-US" dirty="0">
                <a:latin typeface="+mn-ea"/>
              </a:rPr>
              <a:t>接地</a:t>
            </a:r>
            <a:br>
              <a:rPr lang="ja-JP" altLang="en-US" dirty="0">
                <a:latin typeface="+mn-ea"/>
              </a:rPr>
            </a:br>
            <a:endParaRPr lang="ja-JP" altLang="en-US" dirty="0">
              <a:latin typeface="+mn-ea"/>
            </a:endParaRPr>
          </a:p>
          <a:p>
            <a:r>
              <a:rPr lang="ja-JP" altLang="en-US" dirty="0">
                <a:latin typeface="+mn-ea"/>
              </a:rPr>
              <a:t>雙重絕緣 </a:t>
            </a:r>
            <a:endParaRPr lang="en-GB" altLang="ja-JP" dirty="0">
              <a:latin typeface="+mn-ea"/>
            </a:endParaRPr>
          </a:p>
          <a:p>
            <a:endParaRPr lang="ja-JP" altLang="en-US" dirty="0">
              <a:latin typeface="+mn-ea"/>
            </a:endParaRPr>
          </a:p>
          <a:p>
            <a:r>
              <a:rPr lang="zh-TW" altLang="en-US" dirty="0">
                <a:latin typeface="+mn-ea"/>
              </a:rPr>
              <a:t>採用特低電壓 </a:t>
            </a:r>
            <a:r>
              <a:rPr lang="en-US" altLang="zh-TW" dirty="0">
                <a:latin typeface="+mn-ea"/>
              </a:rPr>
              <a:t>(ELV) </a:t>
            </a:r>
            <a:endParaRPr lang="zh-TW" altLang="en-US" dirty="0">
              <a:latin typeface="+mn-ea"/>
            </a:endParaRPr>
          </a:p>
          <a:p>
            <a:endParaRPr lang="en-US" dirty="0"/>
          </a:p>
        </p:txBody>
      </p:sp>
      <p:sp>
        <p:nvSpPr>
          <p:cNvPr id="4" name="Slide Number Placeholder 3">
            <a:extLst>
              <a:ext uri="{FF2B5EF4-FFF2-40B4-BE49-F238E27FC236}">
                <a16:creationId xmlns:a16="http://schemas.microsoft.com/office/drawing/2014/main" id="{65627E7F-D36B-1F49-AD92-4BFA61297FF1}"/>
              </a:ext>
            </a:extLst>
          </p:cNvPr>
          <p:cNvSpPr>
            <a:spLocks noGrp="1"/>
          </p:cNvSpPr>
          <p:nvPr>
            <p:ph type="sldNum" sz="quarter" idx="12"/>
          </p:nvPr>
        </p:nvSpPr>
        <p:spPr/>
        <p:txBody>
          <a:bodyPr/>
          <a:lstStyle/>
          <a:p>
            <a:fld id="{0B127B2A-2C29-40FB-ADFA-04F7040A959F}" type="slidenum">
              <a:rPr lang="zh-HK" altLang="en-US" smtClean="0"/>
              <a:pPr/>
              <a:t>10</a:t>
            </a:fld>
            <a:endParaRPr lang="zh-HK" altLang="en-US"/>
          </a:p>
        </p:txBody>
      </p:sp>
      <p:pic>
        <p:nvPicPr>
          <p:cNvPr id="6" name="Picture 5">
            <a:extLst>
              <a:ext uri="{FF2B5EF4-FFF2-40B4-BE49-F238E27FC236}">
                <a16:creationId xmlns:a16="http://schemas.microsoft.com/office/drawing/2014/main" id="{D0ED8814-F8D3-124A-B901-028BEE38AA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3358" y="1890184"/>
            <a:ext cx="1211742" cy="801096"/>
          </a:xfrm>
          <a:prstGeom prst="rect">
            <a:avLst/>
          </a:prstGeom>
        </p:spPr>
      </p:pic>
      <p:pic>
        <p:nvPicPr>
          <p:cNvPr id="8" name="Picture 7">
            <a:extLst>
              <a:ext uri="{FF2B5EF4-FFF2-40B4-BE49-F238E27FC236}">
                <a16:creationId xmlns:a16="http://schemas.microsoft.com/office/drawing/2014/main" id="{1A859F56-7C85-0D4C-9E9A-9772D8C2DC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3358" y="2691281"/>
            <a:ext cx="1402858" cy="1234774"/>
          </a:xfrm>
          <a:prstGeom prst="rect">
            <a:avLst/>
          </a:prstGeom>
        </p:spPr>
      </p:pic>
      <p:sp>
        <p:nvSpPr>
          <p:cNvPr id="9" name="Rectangle 8">
            <a:extLst>
              <a:ext uri="{FF2B5EF4-FFF2-40B4-BE49-F238E27FC236}">
                <a16:creationId xmlns:a16="http://schemas.microsoft.com/office/drawing/2014/main" id="{6944EFD7-8269-0346-95D8-C340B18C2E66}"/>
              </a:ext>
            </a:extLst>
          </p:cNvPr>
          <p:cNvSpPr/>
          <p:nvPr/>
        </p:nvSpPr>
        <p:spPr>
          <a:xfrm>
            <a:off x="5877272" y="6156176"/>
            <a:ext cx="432048" cy="43204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4D125CA8-6E80-7F4C-AAEB-6BD4A2D97C32}"/>
              </a:ext>
            </a:extLst>
          </p:cNvPr>
          <p:cNvSpPr/>
          <p:nvPr/>
        </p:nvSpPr>
        <p:spPr>
          <a:xfrm>
            <a:off x="5949280" y="6228184"/>
            <a:ext cx="288032" cy="28803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矩形 10">
            <a:extLst>
              <a:ext uri="{FF2B5EF4-FFF2-40B4-BE49-F238E27FC236}">
                <a16:creationId xmlns:a16="http://schemas.microsoft.com/office/drawing/2014/main" id="{425727B3-24EA-45C5-94B0-57C2A3F2B9DA}"/>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3650151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矩形 7"/>
          <p:cNvSpPr/>
          <p:nvPr/>
        </p:nvSpPr>
        <p:spPr>
          <a:xfrm>
            <a:off x="900764" y="404884"/>
            <a:ext cx="4814236" cy="646331"/>
          </a:xfrm>
          <a:prstGeom prst="rect">
            <a:avLst/>
          </a:prstGeom>
          <a:solidFill>
            <a:schemeClr val="accent1">
              <a:lumMod val="40000"/>
              <a:lumOff val="60000"/>
            </a:schemeClr>
          </a:solidFill>
          <a:effectLst/>
        </p:spPr>
        <p:txBody>
          <a:bodyPr wrap="square">
            <a:spAutoFit/>
          </a:bodyPr>
          <a:lstStyle/>
          <a:p>
            <a:pPr marL="0" lvl="1" algn="ctr"/>
            <a:r>
              <a:rPr lang="en-US" altLang="zh-TW" sz="3600" b="1" dirty="0">
                <a:solidFill>
                  <a:schemeClr val="accent2">
                    <a:lumMod val="75000"/>
                  </a:schemeClr>
                </a:solidFill>
                <a:latin typeface="+mn-ea"/>
              </a:rPr>
              <a:t>2019</a:t>
            </a:r>
            <a:r>
              <a:rPr lang="zh-TW" altLang="en-US" sz="3600" b="1" dirty="0">
                <a:solidFill>
                  <a:schemeClr val="accent2">
                    <a:lumMod val="75000"/>
                  </a:schemeClr>
                </a:solidFill>
                <a:latin typeface="+mn-ea"/>
              </a:rPr>
              <a:t>年</a:t>
            </a:r>
            <a:r>
              <a:rPr lang="en-US" altLang="zh-TW" sz="3600" b="1" dirty="0">
                <a:solidFill>
                  <a:schemeClr val="accent2">
                    <a:lumMod val="75000"/>
                  </a:schemeClr>
                </a:solidFill>
                <a:latin typeface="+mn-ea"/>
              </a:rPr>
              <a:t>3</a:t>
            </a:r>
            <a:r>
              <a:rPr lang="zh-TW" altLang="en-US" sz="3600" b="1" dirty="0">
                <a:solidFill>
                  <a:schemeClr val="accent2">
                    <a:lumMod val="75000"/>
                  </a:schemeClr>
                </a:solidFill>
                <a:latin typeface="+mn-ea"/>
              </a:rPr>
              <a:t>月份家訪活動</a:t>
            </a:r>
          </a:p>
        </p:txBody>
      </p:sp>
      <p:sp>
        <p:nvSpPr>
          <p:cNvPr id="11" name="投影片編號版面配置區 10"/>
          <p:cNvSpPr>
            <a:spLocks noGrp="1"/>
          </p:cNvSpPr>
          <p:nvPr>
            <p:ph type="sldNum" sz="quarter" idx="12"/>
          </p:nvPr>
        </p:nvSpPr>
        <p:spPr/>
        <p:txBody>
          <a:bodyPr/>
          <a:lstStyle/>
          <a:p>
            <a:fld id="{0B127B2A-2C29-40FB-ADFA-04F7040A959F}" type="slidenum">
              <a:rPr lang="zh-HK" altLang="en-US" smtClean="0"/>
              <a:pPr/>
              <a:t>11</a:t>
            </a:fld>
            <a:endParaRPr lang="zh-HK" altLang="en-US"/>
          </a:p>
        </p:txBody>
      </p:sp>
      <p:pic>
        <p:nvPicPr>
          <p:cNvPr id="3" name="Picture 2">
            <a:extLst>
              <a:ext uri="{FF2B5EF4-FFF2-40B4-BE49-F238E27FC236}">
                <a16:creationId xmlns:a16="http://schemas.microsoft.com/office/drawing/2014/main" id="{E214F90C-18BD-E747-96D3-6918933D15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367" y="1187624"/>
            <a:ext cx="6237312" cy="6237312"/>
          </a:xfrm>
          <a:prstGeom prst="rect">
            <a:avLst/>
          </a:prstGeom>
        </p:spPr>
      </p:pic>
      <p:sp>
        <p:nvSpPr>
          <p:cNvPr id="5" name="矩形 4">
            <a:extLst>
              <a:ext uri="{FF2B5EF4-FFF2-40B4-BE49-F238E27FC236}">
                <a16:creationId xmlns:a16="http://schemas.microsoft.com/office/drawing/2014/main"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矩形 7"/>
          <p:cNvSpPr/>
          <p:nvPr/>
        </p:nvSpPr>
        <p:spPr>
          <a:xfrm>
            <a:off x="900764" y="404884"/>
            <a:ext cx="4814236" cy="646331"/>
          </a:xfrm>
          <a:prstGeom prst="rect">
            <a:avLst/>
          </a:prstGeom>
          <a:solidFill>
            <a:schemeClr val="accent1">
              <a:lumMod val="40000"/>
              <a:lumOff val="60000"/>
            </a:schemeClr>
          </a:solidFill>
          <a:effectLst/>
        </p:spPr>
        <p:txBody>
          <a:bodyPr wrap="square">
            <a:spAutoFit/>
          </a:bodyPr>
          <a:lstStyle/>
          <a:p>
            <a:pPr marL="0" lvl="1" algn="ctr"/>
            <a:r>
              <a:rPr lang="en-US" altLang="zh-TW" sz="3600" b="1" dirty="0">
                <a:solidFill>
                  <a:schemeClr val="accent2">
                    <a:lumMod val="75000"/>
                  </a:schemeClr>
                </a:solidFill>
                <a:latin typeface="+mn-ea"/>
              </a:rPr>
              <a:t>2019</a:t>
            </a:r>
            <a:r>
              <a:rPr lang="zh-TW" altLang="en-US" sz="3600" b="1" dirty="0">
                <a:solidFill>
                  <a:schemeClr val="accent2">
                    <a:lumMod val="75000"/>
                  </a:schemeClr>
                </a:solidFill>
                <a:latin typeface="+mn-ea"/>
              </a:rPr>
              <a:t>年</a:t>
            </a:r>
            <a:r>
              <a:rPr lang="en-US" altLang="zh-TW" sz="3600" b="1" dirty="0">
                <a:solidFill>
                  <a:schemeClr val="accent2">
                    <a:lumMod val="75000"/>
                  </a:schemeClr>
                </a:solidFill>
                <a:latin typeface="+mn-ea"/>
              </a:rPr>
              <a:t>4</a:t>
            </a:r>
            <a:r>
              <a:rPr lang="zh-TW" altLang="en-US" sz="3600" b="1" dirty="0">
                <a:solidFill>
                  <a:schemeClr val="accent2">
                    <a:lumMod val="75000"/>
                  </a:schemeClr>
                </a:solidFill>
                <a:latin typeface="+mn-ea"/>
              </a:rPr>
              <a:t>月份家訪活動</a:t>
            </a:r>
          </a:p>
        </p:txBody>
      </p:sp>
      <p:sp>
        <p:nvSpPr>
          <p:cNvPr id="11" name="投影片編號版面配置區 10"/>
          <p:cNvSpPr>
            <a:spLocks noGrp="1"/>
          </p:cNvSpPr>
          <p:nvPr>
            <p:ph type="sldNum" sz="quarter" idx="12"/>
          </p:nvPr>
        </p:nvSpPr>
        <p:spPr/>
        <p:txBody>
          <a:bodyPr/>
          <a:lstStyle/>
          <a:p>
            <a:fld id="{0B127B2A-2C29-40FB-ADFA-04F7040A959F}" type="slidenum">
              <a:rPr lang="zh-HK" altLang="en-US" smtClean="0"/>
              <a:pPr/>
              <a:t>12</a:t>
            </a:fld>
            <a:endParaRPr lang="zh-HK" altLang="en-US"/>
          </a:p>
        </p:txBody>
      </p:sp>
      <p:sp>
        <p:nvSpPr>
          <p:cNvPr id="5" name="矩形 4">
            <a:extLst>
              <a:ext uri="{FF2B5EF4-FFF2-40B4-BE49-F238E27FC236}">
                <a16:creationId xmlns:a16="http://schemas.microsoft.com/office/drawing/2014/main"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pic>
        <p:nvPicPr>
          <p:cNvPr id="4" name="Picture 3">
            <a:extLst>
              <a:ext uri="{FF2B5EF4-FFF2-40B4-BE49-F238E27FC236}">
                <a16:creationId xmlns:a16="http://schemas.microsoft.com/office/drawing/2014/main" id="{CF44AE62-45FA-6F45-8960-7D017B1827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737" y="5061019"/>
            <a:ext cx="5064513" cy="3900951"/>
          </a:xfrm>
          <a:prstGeom prst="rect">
            <a:avLst/>
          </a:prstGeom>
        </p:spPr>
      </p:pic>
      <p:pic>
        <p:nvPicPr>
          <p:cNvPr id="7" name="Picture 6">
            <a:extLst>
              <a:ext uri="{FF2B5EF4-FFF2-40B4-BE49-F238E27FC236}">
                <a16:creationId xmlns:a16="http://schemas.microsoft.com/office/drawing/2014/main" id="{38A2E599-65DF-3448-BE6B-5F1F0C1032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738" y="1140463"/>
            <a:ext cx="5064512" cy="3798384"/>
          </a:xfrm>
          <a:prstGeom prst="rect">
            <a:avLst/>
          </a:prstGeom>
        </p:spPr>
      </p:pic>
    </p:spTree>
    <p:extLst>
      <p:ext uri="{BB962C8B-B14F-4D97-AF65-F5344CB8AC3E}">
        <p14:creationId xmlns:p14="http://schemas.microsoft.com/office/powerpoint/2010/main" val="623690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矩形 7"/>
          <p:cNvSpPr/>
          <p:nvPr/>
        </p:nvSpPr>
        <p:spPr>
          <a:xfrm>
            <a:off x="605261" y="571490"/>
            <a:ext cx="5647478" cy="400110"/>
          </a:xfrm>
          <a:prstGeom prst="rect">
            <a:avLst/>
          </a:prstGeom>
          <a:solidFill>
            <a:schemeClr val="accent1">
              <a:lumMod val="40000"/>
              <a:lumOff val="60000"/>
            </a:schemeClr>
          </a:solidFill>
          <a:effectLst/>
        </p:spPr>
        <p:txBody>
          <a:bodyPr wrap="square">
            <a:spAutoFit/>
          </a:bodyPr>
          <a:lstStyle/>
          <a:p>
            <a:pPr marL="0" lvl="1" algn="ctr"/>
            <a:r>
              <a:rPr lang="zh-TW" altLang="en-US" sz="2000" b="1" dirty="0">
                <a:solidFill>
                  <a:schemeClr val="accent2">
                    <a:lumMod val="75000"/>
                  </a:schemeClr>
                </a:solidFill>
                <a:latin typeface="+mn-ea"/>
              </a:rPr>
              <a:t>關愛員工措施 </a:t>
            </a:r>
            <a:r>
              <a:rPr lang="en-US" altLang="zh-TW" sz="2000" b="1" dirty="0">
                <a:solidFill>
                  <a:schemeClr val="accent2">
                    <a:lumMod val="75000"/>
                  </a:schemeClr>
                </a:solidFill>
                <a:latin typeface="+mn-ea"/>
              </a:rPr>
              <a:t>–</a:t>
            </a:r>
            <a:r>
              <a:rPr lang="zh-TW" altLang="en-US" sz="2000" b="1" dirty="0">
                <a:solidFill>
                  <a:schemeClr val="accent2">
                    <a:lumMod val="75000"/>
                  </a:schemeClr>
                </a:solidFill>
                <a:latin typeface="+mn-ea"/>
              </a:rPr>
              <a:t> </a:t>
            </a:r>
            <a:r>
              <a:rPr lang="en-GB" altLang="zh-TW" sz="2000" b="1" dirty="0">
                <a:solidFill>
                  <a:schemeClr val="accent2">
                    <a:lumMod val="75000"/>
                  </a:schemeClr>
                </a:solidFill>
                <a:latin typeface="+mn-ea"/>
              </a:rPr>
              <a:t>2019</a:t>
            </a:r>
            <a:r>
              <a:rPr lang="zh-TW" altLang="en-US" sz="2000" b="1" dirty="0">
                <a:solidFill>
                  <a:schemeClr val="accent2">
                    <a:lumMod val="75000"/>
                  </a:schemeClr>
                </a:solidFill>
                <a:latin typeface="+mn-ea"/>
              </a:rPr>
              <a:t> 第一季分判商安全分享會 </a:t>
            </a:r>
          </a:p>
        </p:txBody>
      </p:sp>
      <p:sp>
        <p:nvSpPr>
          <p:cNvPr id="21" name="投影片編號版面配置區 20"/>
          <p:cNvSpPr>
            <a:spLocks noGrp="1"/>
          </p:cNvSpPr>
          <p:nvPr>
            <p:ph type="sldNum" sz="quarter" idx="12"/>
          </p:nvPr>
        </p:nvSpPr>
        <p:spPr/>
        <p:txBody>
          <a:bodyPr/>
          <a:lstStyle/>
          <a:p>
            <a:fld id="{0B127B2A-2C29-40FB-ADFA-04F7040A959F}" type="slidenum">
              <a:rPr lang="zh-HK" altLang="en-US" smtClean="0"/>
              <a:pPr/>
              <a:t>13</a:t>
            </a:fld>
            <a:endParaRPr lang="zh-HK" altLang="en-US"/>
          </a:p>
        </p:txBody>
      </p:sp>
      <p:pic>
        <p:nvPicPr>
          <p:cNvPr id="6" name="Picture 3">
            <a:extLst>
              <a:ext uri="{FF2B5EF4-FFF2-40B4-BE49-F238E27FC236}">
                <a16:creationId xmlns:a16="http://schemas.microsoft.com/office/drawing/2014/main" id="{5382FBEF-E1A3-4C3F-ABF5-F11841ACE5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87" t="20308" r="5105" b="4982"/>
          <a:stretch/>
        </p:blipFill>
        <p:spPr bwMode="auto">
          <a:xfrm>
            <a:off x="188640" y="1158204"/>
            <a:ext cx="6460166" cy="2837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a:extLst>
              <a:ext uri="{FF2B5EF4-FFF2-40B4-BE49-F238E27FC236}">
                <a16:creationId xmlns:a16="http://schemas.microsoft.com/office/drawing/2014/main" id="{70D759FE-D6A1-4796-BE28-BEB7D15EDDA2}"/>
              </a:ext>
            </a:extLst>
          </p:cNvPr>
          <p:cNvSpPr/>
          <p:nvPr/>
        </p:nvSpPr>
        <p:spPr>
          <a:xfrm>
            <a:off x="186102" y="4073168"/>
            <a:ext cx="6462704" cy="1938992"/>
          </a:xfrm>
          <a:prstGeom prst="rect">
            <a:avLst/>
          </a:prstGeom>
        </p:spPr>
        <p:txBody>
          <a:bodyPr wrap="square">
            <a:spAutoFit/>
          </a:bodyPr>
          <a:lstStyle/>
          <a:p>
            <a:r>
              <a:rPr lang="zh-TW" altLang="en-US" sz="2000" b="1" dirty="0">
                <a:latin typeface="+mn-ea"/>
              </a:rPr>
              <a:t>我們中地舉辦分判商安全分享會已有數年，舉辦分判商安全分享會的主要目的除了可以和中地分判商們聚首一堂慰勞他們爲中地出一分力之外，我們安全從業員亦可借此機會就當前安全形勢、行業動態、安全推廣等進行經驗分享和探討，從而推進安全文化，提升公司安全水平，避免意外發生。</a:t>
            </a:r>
            <a:endParaRPr lang="en-HK" altLang="zh-TW" sz="2000" b="1" dirty="0">
              <a:latin typeface="+mn-ea"/>
            </a:endParaRPr>
          </a:p>
        </p:txBody>
      </p:sp>
      <p:sp>
        <p:nvSpPr>
          <p:cNvPr id="9" name="矩形 4">
            <a:extLst>
              <a:ext uri="{FF2B5EF4-FFF2-40B4-BE49-F238E27FC236}">
                <a16:creationId xmlns:a16="http://schemas.microsoft.com/office/drawing/2014/main"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2476760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矩形 7"/>
          <p:cNvSpPr/>
          <p:nvPr/>
        </p:nvSpPr>
        <p:spPr>
          <a:xfrm>
            <a:off x="378410" y="395536"/>
            <a:ext cx="6101177" cy="400110"/>
          </a:xfrm>
          <a:prstGeom prst="rect">
            <a:avLst/>
          </a:prstGeom>
          <a:solidFill>
            <a:schemeClr val="accent1">
              <a:lumMod val="40000"/>
              <a:lumOff val="60000"/>
            </a:schemeClr>
          </a:solidFill>
          <a:effectLst/>
        </p:spPr>
        <p:txBody>
          <a:bodyPr wrap="square">
            <a:spAutoFit/>
          </a:bodyPr>
          <a:lstStyle/>
          <a:p>
            <a:pPr marL="0" lvl="1" algn="ctr"/>
            <a:r>
              <a:rPr lang="zh-TW" altLang="en-US" sz="2000" b="1" dirty="0">
                <a:solidFill>
                  <a:schemeClr val="accent1">
                    <a:lumMod val="75000"/>
                  </a:schemeClr>
                </a:solidFill>
                <a:latin typeface="+mn-ea"/>
              </a:rPr>
              <a:t>關愛員工措施 </a:t>
            </a:r>
            <a:r>
              <a:rPr lang="en-US" altLang="zh-TW" sz="2000" b="1" dirty="0">
                <a:solidFill>
                  <a:schemeClr val="accent1">
                    <a:lumMod val="75000"/>
                  </a:schemeClr>
                </a:solidFill>
                <a:latin typeface="+mn-ea"/>
              </a:rPr>
              <a:t>–</a:t>
            </a:r>
            <a:r>
              <a:rPr lang="zh-TW" altLang="en-US" sz="2000" b="1" dirty="0">
                <a:solidFill>
                  <a:schemeClr val="accent1">
                    <a:lumMod val="75000"/>
                  </a:schemeClr>
                </a:solidFill>
                <a:latin typeface="+mn-ea"/>
              </a:rPr>
              <a:t> </a:t>
            </a:r>
            <a:r>
              <a:rPr lang="en-GB" altLang="zh-TW" sz="2000" b="1" dirty="0">
                <a:solidFill>
                  <a:schemeClr val="accent1">
                    <a:lumMod val="75000"/>
                  </a:schemeClr>
                </a:solidFill>
                <a:latin typeface="+mn-ea"/>
              </a:rPr>
              <a:t>2019</a:t>
            </a:r>
            <a:r>
              <a:rPr lang="zh-TW" altLang="en-US" sz="2000" b="1" dirty="0">
                <a:solidFill>
                  <a:schemeClr val="accent1">
                    <a:lumMod val="75000"/>
                  </a:schemeClr>
                </a:solidFill>
                <a:latin typeface="+mn-ea"/>
              </a:rPr>
              <a:t> 第一季分判商安全分享會</a:t>
            </a:r>
            <a:r>
              <a:rPr lang="zh-HK" altLang="en-US" sz="2000" b="1" dirty="0">
                <a:solidFill>
                  <a:schemeClr val="accent1">
                    <a:lumMod val="75000"/>
                  </a:schemeClr>
                </a:solidFill>
              </a:rPr>
              <a:t>花絮</a:t>
            </a:r>
            <a:endParaRPr lang="zh-TW" altLang="en-US" sz="2000" b="1" dirty="0">
              <a:solidFill>
                <a:schemeClr val="accent1">
                  <a:lumMod val="75000"/>
                </a:schemeClr>
              </a:solidFill>
              <a:latin typeface="+mn-ea"/>
            </a:endParaRPr>
          </a:p>
        </p:txBody>
      </p:sp>
      <p:sp>
        <p:nvSpPr>
          <p:cNvPr id="21" name="投影片編號版面配置區 20"/>
          <p:cNvSpPr>
            <a:spLocks noGrp="1"/>
          </p:cNvSpPr>
          <p:nvPr>
            <p:ph type="sldNum" sz="quarter" idx="12"/>
          </p:nvPr>
        </p:nvSpPr>
        <p:spPr/>
        <p:txBody>
          <a:bodyPr/>
          <a:lstStyle/>
          <a:p>
            <a:fld id="{0B127B2A-2C29-40FB-ADFA-04F7040A959F}" type="slidenum">
              <a:rPr lang="zh-HK" altLang="en-US" smtClean="0"/>
              <a:pPr/>
              <a:t>14</a:t>
            </a:fld>
            <a:endParaRPr lang="zh-HK" altLang="en-US"/>
          </a:p>
        </p:txBody>
      </p:sp>
      <p:pic>
        <p:nvPicPr>
          <p:cNvPr id="4" name="Picture 3">
            <a:extLst>
              <a:ext uri="{FF2B5EF4-FFF2-40B4-BE49-F238E27FC236}">
                <a16:creationId xmlns:a16="http://schemas.microsoft.com/office/drawing/2014/main" id="{081C619A-B011-B444-B966-56F94D933D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0768" y="1706133"/>
            <a:ext cx="5378921" cy="3585947"/>
          </a:xfrm>
          <a:prstGeom prst="rect">
            <a:avLst/>
          </a:prstGeom>
        </p:spPr>
      </p:pic>
      <p:pic>
        <p:nvPicPr>
          <p:cNvPr id="6" name="Picture 2">
            <a:extLst>
              <a:ext uri="{FF2B5EF4-FFF2-40B4-BE49-F238E27FC236}">
                <a16:creationId xmlns:a16="http://schemas.microsoft.com/office/drawing/2014/main" id="{B16F66A5-C544-1E44-8436-85716A63389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6632" y="5396014"/>
            <a:ext cx="5378920" cy="371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字方塊 3">
            <a:extLst>
              <a:ext uri="{FF2B5EF4-FFF2-40B4-BE49-F238E27FC236}">
                <a16:creationId xmlns:a16="http://schemas.microsoft.com/office/drawing/2014/main" id="{2561024B-9F26-164E-8D98-2B5D690B2FBD}"/>
              </a:ext>
            </a:extLst>
          </p:cNvPr>
          <p:cNvSpPr txBox="1"/>
          <p:nvPr/>
        </p:nvSpPr>
        <p:spPr>
          <a:xfrm>
            <a:off x="1" y="837600"/>
            <a:ext cx="6857999" cy="854080"/>
          </a:xfrm>
          <a:prstGeom prst="rect">
            <a:avLst/>
          </a:prstGeom>
          <a:noFill/>
        </p:spPr>
        <p:txBody>
          <a:bodyPr wrap="square" rtlCol="0">
            <a:spAutoFit/>
          </a:bodyPr>
          <a:lstStyle/>
          <a:p>
            <a:pPr algn="ctr"/>
            <a:r>
              <a:rPr lang="zh-TW" altLang="en-US" sz="2475" b="1" u="sng" dirty="0">
                <a:solidFill>
                  <a:schemeClr val="accent1">
                    <a:lumMod val="75000"/>
                  </a:schemeClr>
                </a:solidFill>
                <a:latin typeface="Arial Unicode MS" pitchFamily="34" charset="-120"/>
                <a:ea typeface="Arial Unicode MS" pitchFamily="34" charset="-120"/>
                <a:cs typeface="Arial Unicode MS" pitchFamily="34" charset="-120"/>
              </a:rPr>
              <a:t>董事</a:t>
            </a:r>
            <a:r>
              <a:rPr lang="zh-HK" altLang="en-US" sz="2475" b="1" u="sng" dirty="0">
                <a:solidFill>
                  <a:schemeClr val="accent1">
                    <a:lumMod val="75000"/>
                  </a:schemeClr>
                </a:solidFill>
                <a:latin typeface="Arial Unicode MS" pitchFamily="34" charset="-120"/>
                <a:ea typeface="Arial Unicode MS" pitchFamily="34" charset="-120"/>
                <a:cs typeface="Arial Unicode MS" pitchFamily="34" charset="-120"/>
              </a:rPr>
              <a:t>李志棠先生</a:t>
            </a:r>
            <a:endParaRPr lang="en-US" altLang="zh-HK" sz="2475" b="1" u="sng" dirty="0">
              <a:solidFill>
                <a:schemeClr val="accent1">
                  <a:lumMod val="75000"/>
                </a:schemeClr>
              </a:solidFill>
              <a:latin typeface="Arial Unicode MS" pitchFamily="34" charset="-120"/>
              <a:ea typeface="Arial Unicode MS" pitchFamily="34" charset="-120"/>
              <a:cs typeface="Arial Unicode MS" pitchFamily="34" charset="-120"/>
            </a:endParaRPr>
          </a:p>
          <a:p>
            <a:pPr algn="ctr"/>
            <a:r>
              <a:rPr lang="zh-HK" altLang="en-US" sz="2475" b="1" u="sng" dirty="0">
                <a:solidFill>
                  <a:schemeClr val="accent1">
                    <a:lumMod val="75000"/>
                  </a:schemeClr>
                </a:solidFill>
                <a:latin typeface="Arial Unicode MS" pitchFamily="34" charset="-120"/>
                <a:ea typeface="Arial Unicode MS" pitchFamily="34" charset="-120"/>
                <a:cs typeface="Arial Unicode MS" pitchFamily="34" charset="-120"/>
              </a:rPr>
              <a:t>開幕致辭</a:t>
            </a:r>
            <a:endParaRPr lang="en-US" altLang="zh-HK" sz="2475" b="1" u="sng" dirty="0">
              <a:solidFill>
                <a:schemeClr val="accent1">
                  <a:lumMod val="75000"/>
                </a:schemeClr>
              </a:solidFill>
              <a:latin typeface="Arial Unicode MS" pitchFamily="34" charset="-120"/>
              <a:ea typeface="Arial Unicode MS" pitchFamily="34" charset="-120"/>
              <a:cs typeface="Arial Unicode MS" pitchFamily="34" charset="-120"/>
            </a:endParaRPr>
          </a:p>
        </p:txBody>
      </p:sp>
      <p:sp>
        <p:nvSpPr>
          <p:cNvPr id="9" name="矩形 4">
            <a:extLst>
              <a:ext uri="{FF2B5EF4-FFF2-40B4-BE49-F238E27FC236}">
                <a16:creationId xmlns:a16="http://schemas.microsoft.com/office/drawing/2014/main"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文字方塊 3"/>
          <p:cNvSpPr txBox="1"/>
          <p:nvPr/>
        </p:nvSpPr>
        <p:spPr>
          <a:xfrm>
            <a:off x="1466313" y="1002450"/>
            <a:ext cx="4014602" cy="473206"/>
          </a:xfrm>
          <a:prstGeom prst="rect">
            <a:avLst/>
          </a:prstGeom>
          <a:noFill/>
        </p:spPr>
        <p:txBody>
          <a:bodyPr wrap="square" rtlCol="0">
            <a:spAutoFit/>
          </a:bodyPr>
          <a:lstStyle/>
          <a:p>
            <a:pPr algn="ctr"/>
            <a:r>
              <a:rPr lang="zh-TW" altLang="en-US" sz="2475" b="1" u="sng" dirty="0">
                <a:solidFill>
                  <a:schemeClr val="accent1">
                    <a:lumMod val="75000"/>
                  </a:schemeClr>
                </a:solidFill>
                <a:latin typeface="Arial Unicode MS" pitchFamily="34" charset="-120"/>
                <a:ea typeface="Arial Unicode MS" pitchFamily="34" charset="-120"/>
                <a:cs typeface="Arial Unicode MS" pitchFamily="34" charset="-120"/>
              </a:rPr>
              <a:t>分享離地工作安全</a:t>
            </a:r>
            <a:endParaRPr lang="en-US" altLang="zh-HK" sz="2475" b="1" u="sng" dirty="0">
              <a:solidFill>
                <a:schemeClr val="accent1">
                  <a:lumMod val="75000"/>
                </a:schemeClr>
              </a:solidFill>
              <a:latin typeface="Arial Unicode MS" pitchFamily="34" charset="-120"/>
              <a:ea typeface="Arial Unicode MS" pitchFamily="34" charset="-120"/>
              <a:cs typeface="Arial Unicode MS" pitchFamily="34" charset="-120"/>
            </a:endParaRPr>
          </a:p>
        </p:txBody>
      </p:sp>
      <p:pic>
        <p:nvPicPr>
          <p:cNvPr id="6"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15336" y="6013036"/>
            <a:ext cx="2016224" cy="279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33056" y="6009068"/>
            <a:ext cx="2142282" cy="2852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Z:\Public\C9155-GE201805\Safety\12 Safety Promotion\Subcontractor safety gathering workshop 13 Apr 2019\Photo\IMG_906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94" r="24503" b="39585"/>
          <a:stretch/>
        </p:blipFill>
        <p:spPr bwMode="auto">
          <a:xfrm>
            <a:off x="188641" y="1591357"/>
            <a:ext cx="6280082" cy="4060763"/>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7">
            <a:extLst>
              <a:ext uri="{FF2B5EF4-FFF2-40B4-BE49-F238E27FC236}">
                <a16:creationId xmlns:a16="http://schemas.microsoft.com/office/drawing/2014/main" id="{C2886EA4-36B0-F143-9524-FD2322F7F17F}"/>
              </a:ext>
            </a:extLst>
          </p:cNvPr>
          <p:cNvSpPr/>
          <p:nvPr/>
        </p:nvSpPr>
        <p:spPr>
          <a:xfrm>
            <a:off x="378410" y="499482"/>
            <a:ext cx="6101177" cy="400110"/>
          </a:xfrm>
          <a:prstGeom prst="rect">
            <a:avLst/>
          </a:prstGeom>
          <a:solidFill>
            <a:schemeClr val="accent1">
              <a:lumMod val="40000"/>
              <a:lumOff val="60000"/>
            </a:schemeClr>
          </a:solidFill>
          <a:effectLst/>
        </p:spPr>
        <p:txBody>
          <a:bodyPr wrap="square">
            <a:spAutoFit/>
          </a:bodyPr>
          <a:lstStyle/>
          <a:p>
            <a:pPr marL="0" lvl="1" algn="ctr"/>
            <a:r>
              <a:rPr lang="zh-TW" altLang="en-US" sz="2000" b="1" dirty="0">
                <a:solidFill>
                  <a:schemeClr val="accent1">
                    <a:lumMod val="75000"/>
                  </a:schemeClr>
                </a:solidFill>
                <a:latin typeface="+mn-ea"/>
              </a:rPr>
              <a:t>關愛員工措施 </a:t>
            </a:r>
            <a:r>
              <a:rPr lang="en-US" altLang="zh-TW" sz="2000" b="1" dirty="0">
                <a:solidFill>
                  <a:schemeClr val="accent1">
                    <a:lumMod val="75000"/>
                  </a:schemeClr>
                </a:solidFill>
                <a:latin typeface="+mn-ea"/>
              </a:rPr>
              <a:t>–</a:t>
            </a:r>
            <a:r>
              <a:rPr lang="zh-TW" altLang="en-US" sz="2000" b="1" dirty="0">
                <a:solidFill>
                  <a:schemeClr val="accent1">
                    <a:lumMod val="75000"/>
                  </a:schemeClr>
                </a:solidFill>
                <a:latin typeface="+mn-ea"/>
              </a:rPr>
              <a:t> </a:t>
            </a:r>
            <a:r>
              <a:rPr lang="en-GB" altLang="zh-TW" sz="2000" b="1" dirty="0">
                <a:solidFill>
                  <a:schemeClr val="accent1">
                    <a:lumMod val="75000"/>
                  </a:schemeClr>
                </a:solidFill>
                <a:latin typeface="+mn-ea"/>
              </a:rPr>
              <a:t>2019</a:t>
            </a:r>
            <a:r>
              <a:rPr lang="zh-TW" altLang="en-US" sz="2000" b="1" dirty="0">
                <a:solidFill>
                  <a:schemeClr val="accent1">
                    <a:lumMod val="75000"/>
                  </a:schemeClr>
                </a:solidFill>
                <a:latin typeface="+mn-ea"/>
              </a:rPr>
              <a:t> 第一季分判商安全分享會</a:t>
            </a:r>
            <a:r>
              <a:rPr lang="zh-HK" altLang="en-US" sz="2000" b="1" dirty="0">
                <a:solidFill>
                  <a:schemeClr val="accent1">
                    <a:lumMod val="75000"/>
                  </a:schemeClr>
                </a:solidFill>
              </a:rPr>
              <a:t>花絮</a:t>
            </a:r>
            <a:endParaRPr lang="zh-TW" altLang="en-US" sz="2000" b="1" dirty="0">
              <a:solidFill>
                <a:schemeClr val="accent1">
                  <a:lumMod val="75000"/>
                </a:schemeClr>
              </a:solidFill>
              <a:latin typeface="+mn-ea"/>
            </a:endParaRPr>
          </a:p>
        </p:txBody>
      </p:sp>
      <p:sp>
        <p:nvSpPr>
          <p:cNvPr id="9" name="矩形 4">
            <a:extLst>
              <a:ext uri="{FF2B5EF4-FFF2-40B4-BE49-F238E27FC236}">
                <a16:creationId xmlns:a16="http://schemas.microsoft.com/office/drawing/2014/main"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1476441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文字方塊 4"/>
          <p:cNvSpPr txBox="1"/>
          <p:nvPr/>
        </p:nvSpPr>
        <p:spPr>
          <a:xfrm>
            <a:off x="374525" y="1659551"/>
            <a:ext cx="6101177" cy="830997"/>
          </a:xfrm>
          <a:prstGeom prst="rect">
            <a:avLst/>
          </a:prstGeom>
          <a:noFill/>
        </p:spPr>
        <p:txBody>
          <a:bodyPr wrap="square" rtlCol="0">
            <a:spAutoFit/>
          </a:bodyPr>
          <a:lstStyle/>
          <a:p>
            <a:pPr algn="ctr"/>
            <a:r>
              <a:rPr lang="zh-TW" altLang="en-US" sz="2400" b="1" u="sng" dirty="0">
                <a:solidFill>
                  <a:schemeClr val="accent1">
                    <a:lumMod val="75000"/>
                  </a:schemeClr>
                </a:solidFill>
                <a:latin typeface="+mn-ea"/>
                <a:cs typeface="Arial Unicode MS" pitchFamily="34" charset="-120"/>
              </a:rPr>
              <a:t>安全歌詞改編</a:t>
            </a:r>
            <a:r>
              <a:rPr lang="en-US" altLang="zh-TW" sz="2400" b="1" u="sng" dirty="0">
                <a:solidFill>
                  <a:schemeClr val="accent1">
                    <a:lumMod val="75000"/>
                  </a:schemeClr>
                </a:solidFill>
                <a:latin typeface="+mn-ea"/>
                <a:cs typeface="Arial Unicode MS" pitchFamily="34" charset="-120"/>
              </a:rPr>
              <a:t>-</a:t>
            </a:r>
            <a:r>
              <a:rPr lang="zh-TW" altLang="en-US" sz="2400" b="1" u="sng" dirty="0">
                <a:solidFill>
                  <a:schemeClr val="accent1">
                    <a:lumMod val="75000"/>
                  </a:schemeClr>
                </a:solidFill>
                <a:latin typeface="+mn-ea"/>
                <a:cs typeface="Arial Unicode MS" pitchFamily="34" charset="-120"/>
              </a:rPr>
              <a:t>以簡單直接方法分享安全信息，當時氣氛十分高漲，眾人讚嘆連連。</a:t>
            </a:r>
            <a:endParaRPr lang="zh-HK" altLang="en-US" sz="2400" b="1" u="sng" dirty="0">
              <a:solidFill>
                <a:schemeClr val="accent1">
                  <a:lumMod val="75000"/>
                </a:schemeClr>
              </a:solidFill>
              <a:latin typeface="+mn-ea"/>
              <a:cs typeface="Arial Unicode MS" pitchFamily="34" charset="-120"/>
            </a:endParaRPr>
          </a:p>
        </p:txBody>
      </p:sp>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921" y="3995936"/>
            <a:ext cx="6422384" cy="4281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7">
            <a:extLst>
              <a:ext uri="{FF2B5EF4-FFF2-40B4-BE49-F238E27FC236}">
                <a16:creationId xmlns:a16="http://schemas.microsoft.com/office/drawing/2014/main" id="{1A36411F-D0A4-B948-91F8-5D6A82DC892C}"/>
              </a:ext>
            </a:extLst>
          </p:cNvPr>
          <p:cNvSpPr/>
          <p:nvPr/>
        </p:nvSpPr>
        <p:spPr>
          <a:xfrm>
            <a:off x="378410" y="539552"/>
            <a:ext cx="6101177" cy="400110"/>
          </a:xfrm>
          <a:prstGeom prst="rect">
            <a:avLst/>
          </a:prstGeom>
          <a:solidFill>
            <a:schemeClr val="accent1">
              <a:lumMod val="40000"/>
              <a:lumOff val="60000"/>
            </a:schemeClr>
          </a:solidFill>
          <a:effectLst/>
        </p:spPr>
        <p:txBody>
          <a:bodyPr wrap="square">
            <a:spAutoFit/>
          </a:bodyPr>
          <a:lstStyle/>
          <a:p>
            <a:pPr marL="0" lvl="1" algn="ctr"/>
            <a:r>
              <a:rPr lang="zh-TW" altLang="en-US" sz="2000" b="1" dirty="0">
                <a:solidFill>
                  <a:schemeClr val="accent1">
                    <a:lumMod val="75000"/>
                  </a:schemeClr>
                </a:solidFill>
                <a:latin typeface="+mn-ea"/>
              </a:rPr>
              <a:t>關愛員工措施 </a:t>
            </a:r>
            <a:r>
              <a:rPr lang="en-US" altLang="zh-TW" sz="2000" b="1" dirty="0">
                <a:solidFill>
                  <a:schemeClr val="accent1">
                    <a:lumMod val="75000"/>
                  </a:schemeClr>
                </a:solidFill>
                <a:latin typeface="+mn-ea"/>
              </a:rPr>
              <a:t>–</a:t>
            </a:r>
            <a:r>
              <a:rPr lang="zh-TW" altLang="en-US" sz="2000" b="1" dirty="0">
                <a:solidFill>
                  <a:schemeClr val="accent1">
                    <a:lumMod val="75000"/>
                  </a:schemeClr>
                </a:solidFill>
                <a:latin typeface="+mn-ea"/>
              </a:rPr>
              <a:t> </a:t>
            </a:r>
            <a:r>
              <a:rPr lang="en-GB" altLang="zh-TW" sz="2000" b="1" dirty="0">
                <a:solidFill>
                  <a:schemeClr val="accent1">
                    <a:lumMod val="75000"/>
                  </a:schemeClr>
                </a:solidFill>
                <a:latin typeface="+mn-ea"/>
              </a:rPr>
              <a:t>2019</a:t>
            </a:r>
            <a:r>
              <a:rPr lang="zh-TW" altLang="en-US" sz="2000" b="1" dirty="0">
                <a:solidFill>
                  <a:schemeClr val="accent1">
                    <a:lumMod val="75000"/>
                  </a:schemeClr>
                </a:solidFill>
                <a:latin typeface="+mn-ea"/>
              </a:rPr>
              <a:t> 第一季分判商安全分享會</a:t>
            </a:r>
            <a:r>
              <a:rPr lang="zh-HK" altLang="en-US" sz="2000" b="1" dirty="0">
                <a:solidFill>
                  <a:schemeClr val="accent1">
                    <a:lumMod val="75000"/>
                  </a:schemeClr>
                </a:solidFill>
              </a:rPr>
              <a:t>花絮</a:t>
            </a:r>
            <a:endParaRPr lang="zh-TW" altLang="en-US" sz="2000" b="1" dirty="0">
              <a:solidFill>
                <a:schemeClr val="accent1">
                  <a:lumMod val="75000"/>
                </a:schemeClr>
              </a:solidFill>
              <a:latin typeface="+mn-ea"/>
            </a:endParaRPr>
          </a:p>
        </p:txBody>
      </p:sp>
      <p:sp>
        <p:nvSpPr>
          <p:cNvPr id="7" name="矩形 4">
            <a:extLst>
              <a:ext uri="{FF2B5EF4-FFF2-40B4-BE49-F238E27FC236}">
                <a16:creationId xmlns:a16="http://schemas.microsoft.com/office/drawing/2014/main"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1993103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矩形 4"/>
          <p:cNvSpPr/>
          <p:nvPr/>
        </p:nvSpPr>
        <p:spPr>
          <a:xfrm>
            <a:off x="2067086" y="1146466"/>
            <a:ext cx="2723823" cy="473206"/>
          </a:xfrm>
          <a:prstGeom prst="rect">
            <a:avLst/>
          </a:prstGeom>
        </p:spPr>
        <p:txBody>
          <a:bodyPr wrap="none">
            <a:spAutoFit/>
          </a:bodyPr>
          <a:lstStyle/>
          <a:p>
            <a:r>
              <a:rPr lang="zh-HK" altLang="en-US" sz="2475" b="1" u="sng" dirty="0">
                <a:solidFill>
                  <a:schemeClr val="accent1">
                    <a:lumMod val="75000"/>
                  </a:schemeClr>
                </a:solidFill>
                <a:latin typeface="Arial Unicode MS" pitchFamily="34" charset="-120"/>
                <a:ea typeface="Arial Unicode MS" pitchFamily="34" charset="-120"/>
                <a:cs typeface="Arial Unicode MS" pitchFamily="34" charset="-120"/>
              </a:rPr>
              <a:t>全體人員拍照留念</a:t>
            </a:r>
          </a:p>
        </p:txBody>
      </p:sp>
      <p:sp>
        <p:nvSpPr>
          <p:cNvPr id="6" name="矩形 7">
            <a:extLst>
              <a:ext uri="{FF2B5EF4-FFF2-40B4-BE49-F238E27FC236}">
                <a16:creationId xmlns:a16="http://schemas.microsoft.com/office/drawing/2014/main" id="{292358CF-62E8-E64B-8BF5-C8E0872150BF}"/>
              </a:ext>
            </a:extLst>
          </p:cNvPr>
          <p:cNvSpPr/>
          <p:nvPr/>
        </p:nvSpPr>
        <p:spPr>
          <a:xfrm>
            <a:off x="378410" y="571490"/>
            <a:ext cx="6101177" cy="400110"/>
          </a:xfrm>
          <a:prstGeom prst="rect">
            <a:avLst/>
          </a:prstGeom>
          <a:solidFill>
            <a:schemeClr val="accent1">
              <a:lumMod val="40000"/>
              <a:lumOff val="60000"/>
            </a:schemeClr>
          </a:solidFill>
          <a:effectLst/>
        </p:spPr>
        <p:txBody>
          <a:bodyPr wrap="square">
            <a:spAutoFit/>
          </a:bodyPr>
          <a:lstStyle/>
          <a:p>
            <a:pPr marL="0" lvl="1" algn="ctr"/>
            <a:r>
              <a:rPr lang="zh-TW" altLang="en-US" sz="2000" b="1" dirty="0">
                <a:solidFill>
                  <a:schemeClr val="accent1">
                    <a:lumMod val="75000"/>
                  </a:schemeClr>
                </a:solidFill>
                <a:latin typeface="+mn-ea"/>
              </a:rPr>
              <a:t>關愛員工措施 </a:t>
            </a:r>
            <a:r>
              <a:rPr lang="en-US" altLang="zh-TW" sz="2000" b="1" dirty="0">
                <a:solidFill>
                  <a:schemeClr val="accent1">
                    <a:lumMod val="75000"/>
                  </a:schemeClr>
                </a:solidFill>
                <a:latin typeface="+mn-ea"/>
              </a:rPr>
              <a:t>–</a:t>
            </a:r>
            <a:r>
              <a:rPr lang="zh-TW" altLang="en-US" sz="2000" b="1" dirty="0">
                <a:solidFill>
                  <a:schemeClr val="accent1">
                    <a:lumMod val="75000"/>
                  </a:schemeClr>
                </a:solidFill>
                <a:latin typeface="+mn-ea"/>
              </a:rPr>
              <a:t> </a:t>
            </a:r>
            <a:r>
              <a:rPr lang="en-GB" altLang="zh-TW" sz="2000" b="1" dirty="0">
                <a:solidFill>
                  <a:schemeClr val="accent1">
                    <a:lumMod val="75000"/>
                  </a:schemeClr>
                </a:solidFill>
                <a:latin typeface="+mn-ea"/>
              </a:rPr>
              <a:t>2019</a:t>
            </a:r>
            <a:r>
              <a:rPr lang="zh-TW" altLang="en-US" sz="2000" b="1" dirty="0">
                <a:solidFill>
                  <a:schemeClr val="accent1">
                    <a:lumMod val="75000"/>
                  </a:schemeClr>
                </a:solidFill>
                <a:latin typeface="+mn-ea"/>
              </a:rPr>
              <a:t> 第一季分判商安全分享會</a:t>
            </a:r>
            <a:r>
              <a:rPr lang="zh-HK" altLang="en-US" sz="2000" b="1" dirty="0">
                <a:solidFill>
                  <a:schemeClr val="accent1">
                    <a:lumMod val="75000"/>
                  </a:schemeClr>
                </a:solidFill>
              </a:rPr>
              <a:t>花絮</a:t>
            </a:r>
            <a:endParaRPr lang="zh-TW" altLang="en-US" sz="2000" b="1" dirty="0">
              <a:solidFill>
                <a:schemeClr val="accent1">
                  <a:lumMod val="75000"/>
                </a:schemeClr>
              </a:solidFill>
              <a:latin typeface="+mn-ea"/>
            </a:endParaRPr>
          </a:p>
        </p:txBody>
      </p:sp>
      <p:pic>
        <p:nvPicPr>
          <p:cNvPr id="7" name="Picture 6">
            <a:extLst>
              <a:ext uri="{FF2B5EF4-FFF2-40B4-BE49-F238E27FC236}">
                <a16:creationId xmlns:a16="http://schemas.microsoft.com/office/drawing/2014/main" id="{16CCA3B1-1E4B-D943-8DA2-2B07F813ED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 y="1728192"/>
            <a:ext cx="6858000" cy="4572000"/>
          </a:xfrm>
          <a:prstGeom prst="rect">
            <a:avLst/>
          </a:prstGeom>
        </p:spPr>
      </p:pic>
      <p:sp>
        <p:nvSpPr>
          <p:cNvPr id="9" name="矩形 4">
            <a:extLst>
              <a:ext uri="{FF2B5EF4-FFF2-40B4-BE49-F238E27FC236}">
                <a16:creationId xmlns:a16="http://schemas.microsoft.com/office/drawing/2014/main" id="{DD4B7859-37D2-EA4F-8789-C79B3FB7DF99}"/>
              </a:ext>
            </a:extLst>
          </p:cNvPr>
          <p:cNvSpPr/>
          <p:nvPr/>
        </p:nvSpPr>
        <p:spPr>
          <a:xfrm>
            <a:off x="732356" y="7596336"/>
            <a:ext cx="5393282" cy="473206"/>
          </a:xfrm>
          <a:prstGeom prst="rect">
            <a:avLst/>
          </a:prstGeom>
        </p:spPr>
        <p:txBody>
          <a:bodyPr wrap="square">
            <a:spAutoFit/>
          </a:bodyPr>
          <a:lstStyle/>
          <a:p>
            <a:pPr algn="ctr"/>
            <a:r>
              <a:rPr lang="zh-HK" altLang="en-US" sz="2475" b="1" dirty="0">
                <a:solidFill>
                  <a:schemeClr val="accent1">
                    <a:lumMod val="75000"/>
                  </a:schemeClr>
                </a:solidFill>
                <a:latin typeface="Arial Unicode MS" pitchFamily="34" charset="-120"/>
                <a:ea typeface="Arial Unicode MS" pitchFamily="34" charset="-120"/>
                <a:cs typeface="Arial Unicode MS" pitchFamily="34" charset="-120"/>
              </a:rPr>
              <a:t>感謝所有人的傾力支持！！</a:t>
            </a:r>
          </a:p>
        </p:txBody>
      </p:sp>
      <p:sp>
        <p:nvSpPr>
          <p:cNvPr id="8" name="矩形 4">
            <a:extLst>
              <a:ext uri="{FF2B5EF4-FFF2-40B4-BE49-F238E27FC236}">
                <a16:creationId xmlns:a16="http://schemas.microsoft.com/office/drawing/2014/main"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3453435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1738948" y="845482"/>
            <a:ext cx="3380104" cy="4806638"/>
          </a:xfrm>
          <a:prstGeom prst="rect">
            <a:avLst/>
          </a:prstGeom>
        </p:spPr>
      </p:pic>
      <p:sp>
        <p:nvSpPr>
          <p:cNvPr id="7" name="矩形 6"/>
          <p:cNvSpPr/>
          <p:nvPr/>
        </p:nvSpPr>
        <p:spPr>
          <a:xfrm>
            <a:off x="197185" y="355466"/>
            <a:ext cx="6463629" cy="400110"/>
          </a:xfrm>
          <a:prstGeom prst="rect">
            <a:avLst/>
          </a:prstGeom>
          <a:solidFill>
            <a:schemeClr val="tx2">
              <a:lumMod val="40000"/>
              <a:lumOff val="60000"/>
            </a:schemeClr>
          </a:solidFill>
        </p:spPr>
        <p:txBody>
          <a:bodyPr wrap="none">
            <a:spAutoFit/>
          </a:bodyPr>
          <a:lstStyle/>
          <a:p>
            <a:r>
              <a:rPr lang="zh-HK" altLang="en-US" sz="2000" b="1" dirty="0">
                <a:solidFill>
                  <a:schemeClr val="tx2">
                    <a:lumMod val="75000"/>
                  </a:schemeClr>
                </a:solidFill>
              </a:rPr>
              <a:t>建造業安全獎勵計劃2018</a:t>
            </a:r>
            <a:r>
              <a:rPr lang="en-US" altLang="zh-HK" sz="2000" b="1" dirty="0">
                <a:solidFill>
                  <a:schemeClr val="tx2">
                    <a:lumMod val="75000"/>
                  </a:schemeClr>
                </a:solidFill>
              </a:rPr>
              <a:t>/</a:t>
            </a:r>
            <a:r>
              <a:rPr lang="zh-HK" altLang="en-US" sz="2000" b="1" dirty="0">
                <a:solidFill>
                  <a:schemeClr val="tx2">
                    <a:lumMod val="75000"/>
                  </a:schemeClr>
                </a:solidFill>
              </a:rPr>
              <a:t>2019頒獎典禮既嘉年華會花絮</a:t>
            </a:r>
          </a:p>
        </p:txBody>
      </p:sp>
      <p:sp>
        <p:nvSpPr>
          <p:cNvPr id="8" name="矩形 7"/>
          <p:cNvSpPr/>
          <p:nvPr/>
        </p:nvSpPr>
        <p:spPr>
          <a:xfrm>
            <a:off x="197185" y="5702637"/>
            <a:ext cx="6462704" cy="3477875"/>
          </a:xfrm>
          <a:prstGeom prst="rect">
            <a:avLst/>
          </a:prstGeom>
        </p:spPr>
        <p:txBody>
          <a:bodyPr wrap="square">
            <a:spAutoFit/>
          </a:bodyPr>
          <a:lstStyle/>
          <a:p>
            <a:r>
              <a:rPr lang="zh-TW" altLang="en-US" sz="2000" dirty="0"/>
              <a:t>由勞工處及其他機構共</a:t>
            </a:r>
            <a:r>
              <a:rPr lang="en-US" altLang="zh-TW" sz="2000" dirty="0"/>
              <a:t>16</a:t>
            </a:r>
            <a:r>
              <a:rPr lang="zh-TW" altLang="en-US" sz="2000" dirty="0"/>
              <a:t>個單位所舉辦的</a:t>
            </a:r>
            <a:r>
              <a:rPr lang="en-US" altLang="zh-TW" sz="2000" dirty="0"/>
              <a:t>[</a:t>
            </a:r>
            <a:r>
              <a:rPr lang="zh-TW" altLang="en-US" sz="2000" dirty="0"/>
              <a:t>建造業安全獎勵計劃頒獎典禮既嘉年華會</a:t>
            </a:r>
            <a:r>
              <a:rPr lang="en-US" altLang="zh-TW" sz="2000" dirty="0"/>
              <a:t>2018/2019]</a:t>
            </a:r>
            <a:r>
              <a:rPr lang="zh-TW" altLang="en-US" sz="2000" dirty="0"/>
              <a:t>已於</a:t>
            </a:r>
            <a:r>
              <a:rPr lang="en-US" altLang="zh-TW" sz="2000" dirty="0"/>
              <a:t>2019</a:t>
            </a:r>
            <a:r>
              <a:rPr lang="zh-TW" altLang="en-US" sz="2000" dirty="0"/>
              <a:t>年</a:t>
            </a:r>
            <a:r>
              <a:rPr lang="en-US" altLang="zh-TW" sz="2000" dirty="0"/>
              <a:t>3</a:t>
            </a:r>
            <a:r>
              <a:rPr lang="zh-TW" altLang="en-US" sz="2000" dirty="0"/>
              <a:t>月</a:t>
            </a:r>
            <a:r>
              <a:rPr lang="en-US" altLang="zh-TW" sz="2000" dirty="0"/>
              <a:t>17</a:t>
            </a:r>
            <a:r>
              <a:rPr lang="zh-TW" altLang="en-US" sz="2000" dirty="0"/>
              <a:t>日於旺角麥花臣足球場圓滿舉行。</a:t>
            </a:r>
            <a:endParaRPr lang="en-US" altLang="zh-TW" sz="2000" dirty="0"/>
          </a:p>
          <a:p>
            <a:endParaRPr lang="en-US" altLang="zh-TW" sz="2000" dirty="0"/>
          </a:p>
          <a:p>
            <a:r>
              <a:rPr lang="zh-TW" altLang="en-US" sz="2000" dirty="0"/>
              <a:t>我們中國地質工程集團有限公司，一如以往，盡力參加比賽及協助舉辦當日的攤位遊戲。</a:t>
            </a:r>
            <a:endParaRPr lang="en-US" altLang="zh-TW" sz="2000" dirty="0"/>
          </a:p>
          <a:p>
            <a:endParaRPr lang="en-US" altLang="zh-TW" sz="2000" dirty="0"/>
          </a:p>
          <a:p>
            <a:r>
              <a:rPr lang="zh-TW" altLang="en-US" sz="2000" dirty="0"/>
              <a:t>很榮幸本司今年獲得這個活動其中三個獎項，分別是</a:t>
            </a:r>
            <a:r>
              <a:rPr lang="en-US" altLang="zh-TW" sz="2000" dirty="0"/>
              <a:t>:</a:t>
            </a:r>
          </a:p>
          <a:p>
            <a:pPr marL="192881" indent="-192881">
              <a:buFontTx/>
              <a:buChar char="-"/>
            </a:pPr>
            <a:r>
              <a:rPr lang="zh-TW" altLang="en-US" sz="2000" dirty="0"/>
              <a:t>金獎 </a:t>
            </a:r>
            <a:r>
              <a:rPr lang="en-US" altLang="zh-TW" sz="2000" dirty="0"/>
              <a:t>- </a:t>
            </a:r>
            <a:r>
              <a:rPr lang="zh-TW" altLang="en-US" sz="2000" dirty="0"/>
              <a:t>小型裝修及維修工程類別</a:t>
            </a:r>
            <a:r>
              <a:rPr lang="en-US" altLang="zh-TW" sz="2000" dirty="0"/>
              <a:t>;</a:t>
            </a:r>
          </a:p>
          <a:p>
            <a:pPr marL="192881" indent="-192881">
              <a:buFontTx/>
              <a:buChar char="-"/>
            </a:pPr>
            <a:r>
              <a:rPr lang="zh-TW" altLang="en-US" sz="2000" dirty="0"/>
              <a:t>最佳高處工作安全表現獎</a:t>
            </a:r>
            <a:r>
              <a:rPr lang="en-US" altLang="zh-TW" sz="2000" dirty="0"/>
              <a:t>- </a:t>
            </a:r>
            <a:r>
              <a:rPr lang="zh-TW" altLang="en-US" sz="2000" dirty="0"/>
              <a:t>小型裝修及維修工程類別</a:t>
            </a:r>
            <a:r>
              <a:rPr lang="en-US" altLang="zh-TW" sz="2000" dirty="0"/>
              <a:t>;</a:t>
            </a:r>
          </a:p>
          <a:p>
            <a:pPr marL="192881" indent="-192881">
              <a:buFontTx/>
              <a:buChar char="-"/>
            </a:pPr>
            <a:r>
              <a:rPr lang="zh-TW" altLang="en-US" sz="2000" dirty="0"/>
              <a:t>安全隊伍良好表現證書。</a:t>
            </a:r>
            <a:endParaRPr lang="zh-HK" altLang="en-US" sz="2000" dirty="0"/>
          </a:p>
        </p:txBody>
      </p:sp>
      <p:sp>
        <p:nvSpPr>
          <p:cNvPr id="6" name="矩形 4">
            <a:extLst>
              <a:ext uri="{FF2B5EF4-FFF2-40B4-BE49-F238E27FC236}">
                <a16:creationId xmlns:a16="http://schemas.microsoft.com/office/drawing/2014/main"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3135076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矩形 6"/>
          <p:cNvSpPr/>
          <p:nvPr/>
        </p:nvSpPr>
        <p:spPr>
          <a:xfrm>
            <a:off x="171661" y="395536"/>
            <a:ext cx="6463629" cy="400110"/>
          </a:xfrm>
          <a:prstGeom prst="rect">
            <a:avLst/>
          </a:prstGeom>
          <a:solidFill>
            <a:schemeClr val="tx2">
              <a:lumMod val="40000"/>
              <a:lumOff val="60000"/>
            </a:schemeClr>
          </a:solidFill>
        </p:spPr>
        <p:txBody>
          <a:bodyPr wrap="none">
            <a:spAutoFit/>
          </a:bodyPr>
          <a:lstStyle/>
          <a:p>
            <a:r>
              <a:rPr lang="zh-HK" altLang="en-US" sz="2000" b="1" dirty="0">
                <a:solidFill>
                  <a:schemeClr val="tx2">
                    <a:lumMod val="75000"/>
                  </a:schemeClr>
                </a:solidFill>
              </a:rPr>
              <a:t>建造業安全獎勵計劃2018</a:t>
            </a:r>
            <a:r>
              <a:rPr lang="en-US" altLang="zh-HK" sz="2000" b="1" dirty="0">
                <a:solidFill>
                  <a:schemeClr val="tx2">
                    <a:lumMod val="75000"/>
                  </a:schemeClr>
                </a:solidFill>
              </a:rPr>
              <a:t>/</a:t>
            </a:r>
            <a:r>
              <a:rPr lang="zh-HK" altLang="en-US" sz="2000" b="1" dirty="0">
                <a:solidFill>
                  <a:schemeClr val="tx2">
                    <a:lumMod val="75000"/>
                  </a:schemeClr>
                </a:solidFill>
              </a:rPr>
              <a:t>2019頒獎典禮既嘉年華會花絮</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632" y="827584"/>
            <a:ext cx="3344237" cy="2508178"/>
          </a:xfrm>
          <a:prstGeom prst="rect">
            <a:avLst/>
          </a:prstGeom>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290" y="5757786"/>
            <a:ext cx="2513038" cy="3350718"/>
          </a:xfrm>
          <a:prstGeom prst="rect">
            <a:avLst/>
          </a:prstGeom>
        </p:spPr>
      </p:pic>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827584"/>
            <a:ext cx="3344237" cy="2508178"/>
          </a:xfrm>
          <a:prstGeom prst="rect">
            <a:avLst/>
          </a:prstGeom>
        </p:spPr>
      </p:pic>
      <p:pic>
        <p:nvPicPr>
          <p:cNvPr id="8" name="圖片 7">
            <a:extLst>
              <a:ext uri="{FF2B5EF4-FFF2-40B4-BE49-F238E27FC236}">
                <a16:creationId xmlns:a16="http://schemas.microsoft.com/office/drawing/2014/main" id="{56A8864C-89BE-4804-BD26-B546F2F87E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631" y="3287958"/>
            <a:ext cx="3344237" cy="2508178"/>
          </a:xfrm>
          <a:prstGeom prst="rect">
            <a:avLst/>
          </a:prstGeom>
        </p:spPr>
      </p:pic>
      <p:pic>
        <p:nvPicPr>
          <p:cNvPr id="9" name="圖片 8">
            <a:extLst>
              <a:ext uri="{FF2B5EF4-FFF2-40B4-BE49-F238E27FC236}">
                <a16:creationId xmlns:a16="http://schemas.microsoft.com/office/drawing/2014/main" id="{3F298D76-B36A-4627-BD87-DC74FD4F6E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1294" y="3305089"/>
            <a:ext cx="3299647" cy="2474735"/>
          </a:xfrm>
          <a:prstGeom prst="rect">
            <a:avLst/>
          </a:prstGeom>
        </p:spPr>
      </p:pic>
      <p:pic>
        <p:nvPicPr>
          <p:cNvPr id="10" name="圖片 9">
            <a:extLst>
              <a:ext uri="{FF2B5EF4-FFF2-40B4-BE49-F238E27FC236}">
                <a16:creationId xmlns:a16="http://schemas.microsoft.com/office/drawing/2014/main" id="{79B71E02-3CCC-4AFD-8A7E-96CB0E539F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629" y="5796136"/>
            <a:ext cx="3312371" cy="1885944"/>
          </a:xfrm>
          <a:prstGeom prst="rect">
            <a:avLst/>
          </a:prstGeom>
        </p:spPr>
      </p:pic>
      <p:sp>
        <p:nvSpPr>
          <p:cNvPr id="11" name="矩形 4">
            <a:extLst>
              <a:ext uri="{FF2B5EF4-FFF2-40B4-BE49-F238E27FC236}">
                <a16:creationId xmlns:a16="http://schemas.microsoft.com/office/drawing/2014/main"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737352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0000">
                <a:lumMod val="5000"/>
                <a:lumOff val="95000"/>
              </a:srgbClr>
            </a:gs>
            <a:gs pos="21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矩形 5"/>
          <p:cNvSpPr/>
          <p:nvPr/>
        </p:nvSpPr>
        <p:spPr>
          <a:xfrm>
            <a:off x="548681" y="774973"/>
            <a:ext cx="5760640" cy="7685459"/>
          </a:xfrm>
          <a:prstGeom prst="rect">
            <a:avLst/>
          </a:prstGeom>
          <a:ln/>
        </p:spPr>
        <p:style>
          <a:lnRef idx="1">
            <a:schemeClr val="accent4"/>
          </a:lnRef>
          <a:fillRef idx="2">
            <a:schemeClr val="accent4"/>
          </a:fillRef>
          <a:effectRef idx="1">
            <a:schemeClr val="accent4"/>
          </a:effectRef>
          <a:fontRef idx="minor">
            <a:schemeClr val="dk1"/>
          </a:fontRef>
        </p:style>
        <p:txBody>
          <a:bodyPr vert="horz" wrap="square" lIns="0" tIns="90000" rIns="0" bIns="90000">
            <a:noAutofit/>
          </a:bodyPr>
          <a:lstStyle/>
          <a:p>
            <a:pPr algn="ctr">
              <a:lnSpc>
                <a:spcPct val="150000"/>
              </a:lnSpc>
              <a:buSzPts val="1400"/>
            </a:pPr>
            <a:r>
              <a:rPr lang="zh-TW" altLang="en-US" sz="1900" b="1" u="sng" dirty="0">
                <a:solidFill>
                  <a:schemeClr val="tx1">
                    <a:lumMod val="85000"/>
                    <a:lumOff val="15000"/>
                  </a:schemeClr>
                </a:solidFill>
                <a:latin typeface="+mn-ea"/>
              </a:rPr>
              <a:t>目 錄</a:t>
            </a:r>
          </a:p>
          <a:p>
            <a:pPr marL="540000" lvl="1" indent="-342900">
              <a:lnSpc>
                <a:spcPct val="150000"/>
              </a:lnSpc>
              <a:buSzPts val="1400"/>
              <a:buFont typeface="Wingdings" panose="05000000000000000000" pitchFamily="2" charset="2"/>
              <a:buChar char="l"/>
            </a:pPr>
            <a:r>
              <a:rPr lang="zh-TW" altLang="en-US" sz="1700" dirty="0">
                <a:solidFill>
                  <a:schemeClr val="accent6">
                    <a:lumMod val="75000"/>
                  </a:schemeClr>
                </a:solidFill>
                <a:latin typeface="+mj-ea"/>
                <a:ea typeface="+mj-ea"/>
              </a:rPr>
              <a:t>序言</a:t>
            </a:r>
            <a:endParaRPr lang="en-US" altLang="zh-TW" sz="1700" dirty="0">
              <a:solidFill>
                <a:schemeClr val="accent6">
                  <a:lumMod val="75000"/>
                </a:schemeClr>
              </a:solidFill>
              <a:latin typeface="+mj-ea"/>
              <a:ea typeface="+mj-ea"/>
            </a:endParaRPr>
          </a:p>
          <a:p>
            <a:pPr marL="540000" lvl="1" indent="-342900">
              <a:lnSpc>
                <a:spcPct val="150000"/>
              </a:lnSpc>
              <a:buSzPts val="1400"/>
              <a:buFont typeface="Wingdings" panose="05000000000000000000" pitchFamily="2" charset="2"/>
              <a:buChar char="l"/>
            </a:pPr>
            <a:r>
              <a:rPr lang="zh-TW" altLang="en-US" sz="1700" dirty="0">
                <a:solidFill>
                  <a:schemeClr val="accent6">
                    <a:lumMod val="75000"/>
                  </a:schemeClr>
                </a:solidFill>
                <a:latin typeface="+mj-ea"/>
                <a:ea typeface="+mj-ea"/>
              </a:rPr>
              <a:t>與電力相關的工作意外</a:t>
            </a:r>
            <a:endParaRPr lang="en-US" altLang="zh-TW" sz="1700" dirty="0">
              <a:solidFill>
                <a:schemeClr val="accent6">
                  <a:lumMod val="75000"/>
                </a:schemeClr>
              </a:solidFill>
              <a:latin typeface="+mj-ea"/>
              <a:ea typeface="+mj-ea"/>
            </a:endParaRPr>
          </a:p>
          <a:p>
            <a:pPr marL="540000" lvl="1" indent="-342900">
              <a:lnSpc>
                <a:spcPct val="150000"/>
              </a:lnSpc>
              <a:buSzPts val="1400"/>
              <a:buFont typeface="Wingdings" panose="05000000000000000000" pitchFamily="2" charset="2"/>
              <a:buChar char="l"/>
            </a:pPr>
            <a:r>
              <a:rPr lang="ja-JP" altLang="en-US" sz="1700" dirty="0">
                <a:solidFill>
                  <a:schemeClr val="accent6">
                    <a:lumMod val="75000"/>
                  </a:schemeClr>
                </a:solidFill>
                <a:latin typeface="+mj-ea"/>
                <a:ea typeface="+mj-ea"/>
              </a:rPr>
              <a:t>電</a:t>
            </a:r>
            <a:r>
              <a:rPr lang="zh-TW" altLang="en-US" sz="1700" dirty="0">
                <a:solidFill>
                  <a:schemeClr val="accent6">
                    <a:lumMod val="75000"/>
                  </a:schemeClr>
                </a:solidFill>
                <a:latin typeface="+mj-ea"/>
                <a:ea typeface="+mj-ea"/>
              </a:rPr>
              <a:t>力的危害</a:t>
            </a:r>
            <a:endParaRPr lang="en-US" altLang="zh-TW" sz="1700" dirty="0">
              <a:solidFill>
                <a:schemeClr val="accent6">
                  <a:lumMod val="75000"/>
                </a:schemeClr>
              </a:solidFill>
              <a:latin typeface="+mj-ea"/>
              <a:ea typeface="+mj-ea"/>
            </a:endParaRPr>
          </a:p>
          <a:p>
            <a:pPr marL="540000" lvl="1" indent="-342900">
              <a:lnSpc>
                <a:spcPct val="150000"/>
              </a:lnSpc>
              <a:buSzPts val="1400"/>
              <a:buFont typeface="Wingdings" panose="05000000000000000000" pitchFamily="2" charset="2"/>
              <a:buChar char="l"/>
            </a:pPr>
            <a:r>
              <a:rPr lang="zh-TW" altLang="en-US" sz="1700" dirty="0">
                <a:solidFill>
                  <a:schemeClr val="accent6">
                    <a:lumMod val="75000"/>
                  </a:schemeClr>
                </a:solidFill>
                <a:latin typeface="+mj-ea"/>
                <a:ea typeface="+mj-ea"/>
              </a:rPr>
              <a:t>電力安全</a:t>
            </a:r>
            <a:endParaRPr lang="en-US" altLang="zh-TW" sz="1700" dirty="0">
              <a:solidFill>
                <a:schemeClr val="accent6">
                  <a:lumMod val="75000"/>
                </a:schemeClr>
              </a:solidFill>
              <a:latin typeface="+mj-ea"/>
              <a:ea typeface="+mj-ea"/>
            </a:endParaRPr>
          </a:p>
          <a:p>
            <a:pPr marL="540000" lvl="1" indent="-342900">
              <a:lnSpc>
                <a:spcPct val="150000"/>
              </a:lnSpc>
              <a:buSzPts val="1400"/>
              <a:buFont typeface="Wingdings" panose="05000000000000000000" pitchFamily="2" charset="2"/>
              <a:buChar char="l"/>
            </a:pPr>
            <a:r>
              <a:rPr lang="en-US" altLang="zh-TW" sz="1700" dirty="0">
                <a:solidFill>
                  <a:schemeClr val="accent6">
                    <a:lumMod val="75000"/>
                  </a:schemeClr>
                </a:solidFill>
                <a:latin typeface="+mj-ea"/>
                <a:ea typeface="+mj-ea"/>
              </a:rPr>
              <a:t>2019</a:t>
            </a:r>
            <a:r>
              <a:rPr lang="zh-TW" altLang="en-US" sz="1700" dirty="0">
                <a:solidFill>
                  <a:schemeClr val="accent6">
                    <a:lumMod val="75000"/>
                  </a:schemeClr>
                </a:solidFill>
                <a:latin typeface="+mj-ea"/>
                <a:ea typeface="+mj-ea"/>
              </a:rPr>
              <a:t>年 </a:t>
            </a:r>
            <a:r>
              <a:rPr lang="en-US" altLang="zh-TW" sz="1700" dirty="0">
                <a:solidFill>
                  <a:schemeClr val="accent6">
                    <a:lumMod val="75000"/>
                  </a:schemeClr>
                </a:solidFill>
                <a:latin typeface="+mj-ea"/>
                <a:ea typeface="+mj-ea"/>
              </a:rPr>
              <a:t>3</a:t>
            </a:r>
            <a:r>
              <a:rPr lang="zh-TW" altLang="en-US" sz="1700" dirty="0">
                <a:solidFill>
                  <a:schemeClr val="accent6">
                    <a:lumMod val="75000"/>
                  </a:schemeClr>
                </a:solidFill>
                <a:latin typeface="+mj-ea"/>
                <a:ea typeface="+mj-ea"/>
              </a:rPr>
              <a:t>月份家訪活動</a:t>
            </a:r>
            <a:endParaRPr lang="en-HK" altLang="zh-TW" sz="1700" dirty="0">
              <a:solidFill>
                <a:schemeClr val="accent6">
                  <a:lumMod val="75000"/>
                </a:schemeClr>
              </a:solidFill>
              <a:latin typeface="+mj-ea"/>
              <a:ea typeface="+mj-ea"/>
            </a:endParaRPr>
          </a:p>
          <a:p>
            <a:pPr marL="540000" lvl="1" indent="-342900">
              <a:lnSpc>
                <a:spcPct val="150000"/>
              </a:lnSpc>
              <a:buSzPts val="1400"/>
              <a:buFont typeface="Wingdings" panose="05000000000000000000" pitchFamily="2" charset="2"/>
              <a:buChar char="l"/>
            </a:pPr>
            <a:r>
              <a:rPr lang="en-US" altLang="zh-TW" sz="1700" dirty="0">
                <a:solidFill>
                  <a:schemeClr val="accent6">
                    <a:lumMod val="75000"/>
                  </a:schemeClr>
                </a:solidFill>
                <a:latin typeface="+mj-ea"/>
                <a:ea typeface="+mj-ea"/>
              </a:rPr>
              <a:t>2019</a:t>
            </a:r>
            <a:r>
              <a:rPr lang="zh-TW" altLang="en-US" sz="1700" dirty="0">
                <a:solidFill>
                  <a:schemeClr val="accent6">
                    <a:lumMod val="75000"/>
                  </a:schemeClr>
                </a:solidFill>
                <a:latin typeface="+mj-ea"/>
                <a:ea typeface="+mj-ea"/>
              </a:rPr>
              <a:t>年 </a:t>
            </a:r>
            <a:r>
              <a:rPr lang="en-US" altLang="zh-TW" sz="1700" dirty="0">
                <a:solidFill>
                  <a:schemeClr val="accent6">
                    <a:lumMod val="75000"/>
                  </a:schemeClr>
                </a:solidFill>
                <a:latin typeface="+mj-ea"/>
                <a:ea typeface="+mj-ea"/>
              </a:rPr>
              <a:t>4</a:t>
            </a:r>
            <a:r>
              <a:rPr lang="zh-TW" altLang="en-US" sz="1700" dirty="0">
                <a:solidFill>
                  <a:schemeClr val="accent6">
                    <a:lumMod val="75000"/>
                  </a:schemeClr>
                </a:solidFill>
                <a:latin typeface="+mj-ea"/>
                <a:ea typeface="+mj-ea"/>
              </a:rPr>
              <a:t>月份家訪活動</a:t>
            </a:r>
            <a:endParaRPr lang="en-US" altLang="zh-TW" sz="1700" dirty="0">
              <a:solidFill>
                <a:schemeClr val="accent6">
                  <a:lumMod val="75000"/>
                </a:schemeClr>
              </a:solidFill>
              <a:latin typeface="+mj-ea"/>
              <a:ea typeface="+mj-ea"/>
            </a:endParaRPr>
          </a:p>
          <a:p>
            <a:pPr marL="540000" lvl="1" indent="-342900">
              <a:lnSpc>
                <a:spcPct val="150000"/>
              </a:lnSpc>
              <a:buSzPts val="1400"/>
              <a:buFont typeface="Wingdings" panose="05000000000000000000" pitchFamily="2" charset="2"/>
              <a:buChar char="l"/>
            </a:pPr>
            <a:r>
              <a:rPr lang="zh-TW" altLang="en-US" sz="1700" dirty="0">
                <a:solidFill>
                  <a:schemeClr val="accent6">
                    <a:lumMod val="75000"/>
                  </a:schemeClr>
                </a:solidFill>
                <a:latin typeface="+mj-ea"/>
                <a:ea typeface="+mj-ea"/>
              </a:rPr>
              <a:t>關愛員工措施 </a:t>
            </a:r>
            <a:r>
              <a:rPr lang="en-US" altLang="zh-TW" sz="1700" dirty="0">
                <a:solidFill>
                  <a:schemeClr val="accent6">
                    <a:lumMod val="75000"/>
                  </a:schemeClr>
                </a:solidFill>
                <a:latin typeface="+mj-ea"/>
                <a:ea typeface="+mj-ea"/>
              </a:rPr>
              <a:t>– </a:t>
            </a:r>
            <a:r>
              <a:rPr lang="en-GB" altLang="zh-TW" sz="1700" dirty="0">
                <a:solidFill>
                  <a:schemeClr val="accent6">
                    <a:lumMod val="75000"/>
                  </a:schemeClr>
                </a:solidFill>
                <a:latin typeface="+mj-ea"/>
                <a:ea typeface="+mj-ea"/>
              </a:rPr>
              <a:t>2019</a:t>
            </a:r>
            <a:r>
              <a:rPr lang="zh-TW" altLang="en-US" sz="1700" dirty="0">
                <a:solidFill>
                  <a:schemeClr val="accent6">
                    <a:lumMod val="75000"/>
                  </a:schemeClr>
                </a:solidFill>
                <a:latin typeface="+mj-ea"/>
                <a:ea typeface="+mj-ea"/>
              </a:rPr>
              <a:t> 第一季分判商安全分享會</a:t>
            </a:r>
            <a:r>
              <a:rPr lang="zh-HK" altLang="en-US" sz="1700" dirty="0">
                <a:solidFill>
                  <a:schemeClr val="accent6">
                    <a:lumMod val="75000"/>
                  </a:schemeClr>
                </a:solidFill>
                <a:latin typeface="+mj-ea"/>
              </a:rPr>
              <a:t>花絮</a:t>
            </a:r>
            <a:endParaRPr lang="en-HK" altLang="zh-TW" sz="1700" dirty="0">
              <a:solidFill>
                <a:schemeClr val="accent6">
                  <a:lumMod val="75000"/>
                </a:schemeClr>
              </a:solidFill>
              <a:latin typeface="+mj-ea"/>
              <a:ea typeface="+mj-ea"/>
            </a:endParaRPr>
          </a:p>
          <a:p>
            <a:pPr marL="540000" lvl="1" indent="-342900">
              <a:lnSpc>
                <a:spcPct val="150000"/>
              </a:lnSpc>
              <a:buSzPts val="1400"/>
              <a:buFont typeface="Wingdings" panose="05000000000000000000" pitchFamily="2" charset="2"/>
              <a:buChar char="l"/>
            </a:pPr>
            <a:r>
              <a:rPr lang="zh-HK" altLang="en-US" sz="1700" dirty="0">
                <a:solidFill>
                  <a:schemeClr val="accent6">
                    <a:lumMod val="75000"/>
                  </a:schemeClr>
                </a:solidFill>
                <a:latin typeface="+mj-ea"/>
                <a:ea typeface="+mj-ea"/>
              </a:rPr>
              <a:t>建造業安全獎勵計劃2018</a:t>
            </a:r>
            <a:r>
              <a:rPr lang="en-US" altLang="zh-HK" sz="1700" dirty="0">
                <a:solidFill>
                  <a:schemeClr val="accent6">
                    <a:lumMod val="75000"/>
                  </a:schemeClr>
                </a:solidFill>
                <a:latin typeface="+mj-ea"/>
                <a:ea typeface="+mj-ea"/>
              </a:rPr>
              <a:t>/</a:t>
            </a:r>
            <a:r>
              <a:rPr lang="zh-HK" altLang="en-US" sz="1700" dirty="0">
                <a:solidFill>
                  <a:schemeClr val="accent6">
                    <a:lumMod val="75000"/>
                  </a:schemeClr>
                </a:solidFill>
                <a:latin typeface="+mj-ea"/>
                <a:ea typeface="+mj-ea"/>
              </a:rPr>
              <a:t>2019頒獎典禮既嘉年華會花絮</a:t>
            </a:r>
            <a:endParaRPr lang="en-HK" altLang="zh-HK" sz="1700" dirty="0">
              <a:solidFill>
                <a:schemeClr val="accent6">
                  <a:lumMod val="75000"/>
                </a:schemeClr>
              </a:solidFill>
              <a:latin typeface="+mj-ea"/>
              <a:ea typeface="+mj-ea"/>
            </a:endParaRPr>
          </a:p>
          <a:p>
            <a:pPr marL="540000" lvl="1" indent="-342900">
              <a:lnSpc>
                <a:spcPct val="150000"/>
              </a:lnSpc>
              <a:buSzPts val="1400"/>
              <a:buFont typeface="Wingdings" panose="05000000000000000000" pitchFamily="2" charset="2"/>
              <a:buChar char="l"/>
            </a:pPr>
            <a:r>
              <a:rPr lang="zh-TW" altLang="en-US" sz="1700" dirty="0">
                <a:solidFill>
                  <a:schemeClr val="accent6">
                    <a:lumMod val="75000"/>
                  </a:schemeClr>
                </a:solidFill>
                <a:latin typeface="+mj-ea"/>
                <a:ea typeface="+mj-ea"/>
              </a:rPr>
              <a:t>港鐵</a:t>
            </a:r>
            <a:r>
              <a:rPr lang="en-US" altLang="zh-TW" sz="1700" dirty="0">
                <a:solidFill>
                  <a:schemeClr val="accent6">
                    <a:lumMod val="75000"/>
                  </a:schemeClr>
                </a:solidFill>
                <a:latin typeface="+mj-ea"/>
                <a:ea typeface="+mj-ea"/>
              </a:rPr>
              <a:t>2018</a:t>
            </a:r>
            <a:r>
              <a:rPr lang="zh-TW" altLang="en-US" sz="1700" dirty="0">
                <a:solidFill>
                  <a:schemeClr val="accent6">
                    <a:lumMod val="75000"/>
                  </a:schemeClr>
                </a:solidFill>
                <a:latin typeface="+mj-ea"/>
                <a:ea typeface="+mj-ea"/>
              </a:rPr>
              <a:t>年度</a:t>
            </a:r>
            <a:r>
              <a:rPr lang="en-US" altLang="zh-TW" sz="1700" dirty="0">
                <a:solidFill>
                  <a:schemeClr val="accent6">
                    <a:lumMod val="75000"/>
                  </a:schemeClr>
                </a:solidFill>
                <a:latin typeface="+mj-ea"/>
                <a:ea typeface="+mj-ea"/>
              </a:rPr>
              <a:t>『</a:t>
            </a:r>
            <a:r>
              <a:rPr lang="zh-TW" altLang="en-US" sz="1700" dirty="0">
                <a:solidFill>
                  <a:schemeClr val="accent6">
                    <a:lumMod val="75000"/>
                  </a:schemeClr>
                </a:solidFill>
                <a:latin typeface="+mj-ea"/>
                <a:ea typeface="+mj-ea"/>
              </a:rPr>
              <a:t>最嘆為觀止的一刻</a:t>
            </a:r>
            <a:r>
              <a:rPr lang="en-US" altLang="zh-TW" sz="1700" dirty="0">
                <a:solidFill>
                  <a:schemeClr val="accent6">
                    <a:lumMod val="75000"/>
                  </a:schemeClr>
                </a:solidFill>
                <a:latin typeface="+mj-ea"/>
                <a:ea typeface="+mj-ea"/>
              </a:rPr>
              <a:t>』</a:t>
            </a:r>
          </a:p>
          <a:p>
            <a:pPr marL="540000" lvl="1" indent="-342900">
              <a:lnSpc>
                <a:spcPct val="150000"/>
              </a:lnSpc>
              <a:buSzPts val="1400"/>
              <a:buFont typeface="Wingdings" panose="05000000000000000000" pitchFamily="2" charset="2"/>
              <a:buChar char="l"/>
            </a:pPr>
            <a:r>
              <a:rPr lang="zh-TW" altLang="en-US" sz="1700" dirty="0">
                <a:solidFill>
                  <a:schemeClr val="accent6">
                    <a:lumMod val="75000"/>
                  </a:schemeClr>
                </a:solidFill>
                <a:latin typeface="+mj-ea"/>
                <a:ea typeface="+mj-ea"/>
              </a:rPr>
              <a:t>職業健康大奬</a:t>
            </a:r>
            <a:r>
              <a:rPr lang="en-US" altLang="zh-TW" sz="1700" dirty="0">
                <a:solidFill>
                  <a:schemeClr val="accent6">
                    <a:lumMod val="75000"/>
                  </a:schemeClr>
                </a:solidFill>
                <a:latin typeface="+mj-ea"/>
                <a:ea typeface="+mj-ea"/>
              </a:rPr>
              <a:t>2018/2019</a:t>
            </a:r>
            <a:r>
              <a:rPr lang="zh-TW" altLang="en-US" sz="1700" dirty="0">
                <a:solidFill>
                  <a:schemeClr val="accent6">
                    <a:lumMod val="75000"/>
                  </a:schemeClr>
                </a:solidFill>
                <a:latin typeface="+mj-ea"/>
                <a:ea typeface="+mj-ea"/>
              </a:rPr>
              <a:t>之</a:t>
            </a:r>
            <a:r>
              <a:rPr lang="en-US" altLang="zh-TW" sz="1700" dirty="0">
                <a:solidFill>
                  <a:schemeClr val="accent6">
                    <a:lumMod val="75000"/>
                  </a:schemeClr>
                </a:solidFill>
                <a:latin typeface="+mj-ea"/>
                <a:ea typeface="+mj-ea"/>
              </a:rPr>
              <a:t>『</a:t>
            </a:r>
            <a:r>
              <a:rPr lang="zh-TW" altLang="en-US" sz="1700" dirty="0">
                <a:solidFill>
                  <a:schemeClr val="accent6">
                    <a:lumMod val="75000"/>
                  </a:schemeClr>
                </a:solidFill>
                <a:latin typeface="+mj-ea"/>
                <a:ea typeface="+mj-ea"/>
              </a:rPr>
              <a:t>好心情</a:t>
            </a:r>
            <a:r>
              <a:rPr lang="en-US" altLang="zh-TW" sz="1700" dirty="0">
                <a:solidFill>
                  <a:schemeClr val="accent6">
                    <a:lumMod val="75000"/>
                  </a:schemeClr>
                </a:solidFill>
                <a:latin typeface="+mj-ea"/>
                <a:ea typeface="+mj-ea"/>
              </a:rPr>
              <a:t>』@</a:t>
            </a:r>
            <a:r>
              <a:rPr lang="zh-TW" altLang="en-US" sz="1700" dirty="0">
                <a:solidFill>
                  <a:schemeClr val="accent6">
                    <a:lumMod val="75000"/>
                  </a:schemeClr>
                </a:solidFill>
                <a:latin typeface="+mj-ea"/>
                <a:ea typeface="+mj-ea"/>
              </a:rPr>
              <a:t>健康工作間大奬</a:t>
            </a:r>
            <a:r>
              <a:rPr lang="en-US" altLang="zh-TW" sz="1700" dirty="0">
                <a:solidFill>
                  <a:schemeClr val="accent6">
                    <a:lumMod val="75000"/>
                  </a:schemeClr>
                </a:solidFill>
                <a:latin typeface="+mj-ea"/>
                <a:ea typeface="+mj-ea"/>
              </a:rPr>
              <a:t>『</a:t>
            </a:r>
            <a:r>
              <a:rPr lang="zh-TW" altLang="en-US" sz="1700" dirty="0">
                <a:solidFill>
                  <a:schemeClr val="accent6">
                    <a:lumMod val="75000"/>
                  </a:schemeClr>
                </a:solidFill>
                <a:latin typeface="+mj-ea"/>
                <a:ea typeface="+mj-ea"/>
              </a:rPr>
              <a:t>傑出機構大奬</a:t>
            </a:r>
            <a:r>
              <a:rPr lang="en-US" altLang="zh-TW" sz="1700" dirty="0">
                <a:solidFill>
                  <a:schemeClr val="accent6">
                    <a:lumMod val="75000"/>
                  </a:schemeClr>
                </a:solidFill>
                <a:latin typeface="+mj-ea"/>
                <a:ea typeface="+mj-ea"/>
              </a:rPr>
              <a:t>』</a:t>
            </a:r>
          </a:p>
          <a:p>
            <a:pPr marL="540000" lvl="1" indent="-342900">
              <a:lnSpc>
                <a:spcPct val="150000"/>
              </a:lnSpc>
              <a:buSzPts val="1400"/>
              <a:buFont typeface="Wingdings" panose="05000000000000000000" pitchFamily="2" charset="2"/>
              <a:buChar char="l"/>
            </a:pPr>
            <a:r>
              <a:rPr lang="zh-TW" altLang="en-US" sz="1700" dirty="0">
                <a:solidFill>
                  <a:schemeClr val="accent6">
                    <a:lumMod val="75000"/>
                  </a:schemeClr>
                </a:solidFill>
                <a:latin typeface="+mj-ea"/>
                <a:ea typeface="+mj-ea"/>
              </a:rPr>
              <a:t>關愛員工措施 </a:t>
            </a:r>
            <a:r>
              <a:rPr lang="en-US" altLang="zh-TW" sz="1700" dirty="0">
                <a:solidFill>
                  <a:schemeClr val="accent6">
                    <a:lumMod val="75000"/>
                  </a:schemeClr>
                </a:solidFill>
                <a:latin typeface="+mj-ea"/>
                <a:ea typeface="+mj-ea"/>
              </a:rPr>
              <a:t>– CEDD </a:t>
            </a:r>
            <a:r>
              <a:rPr lang="zh-TW" altLang="en-US" sz="1700" dirty="0">
                <a:solidFill>
                  <a:schemeClr val="accent6">
                    <a:lumMod val="75000"/>
                  </a:schemeClr>
                </a:solidFill>
                <a:latin typeface="+mj-ea"/>
                <a:ea typeface="+mj-ea"/>
              </a:rPr>
              <a:t>高層關愛探訪 </a:t>
            </a:r>
            <a:r>
              <a:rPr lang="en-US" altLang="zh-TW" sz="1700" dirty="0">
                <a:solidFill>
                  <a:schemeClr val="accent6">
                    <a:lumMod val="75000"/>
                  </a:schemeClr>
                </a:solidFill>
                <a:latin typeface="+mj-ea"/>
                <a:ea typeface="+mj-ea"/>
              </a:rPr>
              <a:t>GE/2017/29 </a:t>
            </a:r>
          </a:p>
          <a:p>
            <a:pPr marL="197100" lvl="1">
              <a:lnSpc>
                <a:spcPct val="150000"/>
              </a:lnSpc>
              <a:buSzPts val="1400"/>
            </a:pPr>
            <a:r>
              <a:rPr lang="zh-TW" altLang="en-US" sz="1700" dirty="0">
                <a:solidFill>
                  <a:schemeClr val="accent6">
                    <a:lumMod val="75000"/>
                  </a:schemeClr>
                </a:solidFill>
                <a:latin typeface="+mj-ea"/>
                <a:ea typeface="+mj-ea"/>
              </a:rPr>
              <a:t>      斜坡地盤了解工地狀況</a:t>
            </a:r>
            <a:endParaRPr lang="en-US" altLang="zh-TW" sz="1700" dirty="0">
              <a:solidFill>
                <a:schemeClr val="accent6">
                  <a:lumMod val="75000"/>
                </a:schemeClr>
              </a:solidFill>
              <a:latin typeface="+mj-ea"/>
              <a:ea typeface="+mj-ea"/>
            </a:endParaRPr>
          </a:p>
          <a:p>
            <a:pPr marL="540000" lvl="1" indent="-342900">
              <a:lnSpc>
                <a:spcPct val="150000"/>
              </a:lnSpc>
              <a:buSzPts val="1400"/>
              <a:buFont typeface="Wingdings" panose="05000000000000000000" pitchFamily="2" charset="2"/>
              <a:buChar char="l"/>
            </a:pPr>
            <a:r>
              <a:rPr lang="zh-TW" altLang="en-US" sz="1700" dirty="0">
                <a:solidFill>
                  <a:schemeClr val="accent6">
                    <a:lumMod val="75000"/>
                  </a:schemeClr>
                </a:solidFill>
                <a:latin typeface="+mj-ea"/>
                <a:ea typeface="+mj-ea"/>
              </a:rPr>
              <a:t>關愛員工措施 </a:t>
            </a:r>
            <a:r>
              <a:rPr lang="en-US" altLang="zh-TW" sz="1700" dirty="0">
                <a:solidFill>
                  <a:schemeClr val="accent6">
                    <a:lumMod val="75000"/>
                  </a:schemeClr>
                </a:solidFill>
                <a:latin typeface="+mj-ea"/>
                <a:ea typeface="+mj-ea"/>
              </a:rPr>
              <a:t>- </a:t>
            </a:r>
            <a:r>
              <a:rPr lang="zh-TW" altLang="en-US" sz="1700" dirty="0">
                <a:solidFill>
                  <a:schemeClr val="accent6">
                    <a:lumMod val="75000"/>
                  </a:schemeClr>
                </a:solidFill>
                <a:latin typeface="+mj-ea"/>
                <a:ea typeface="+mj-ea"/>
              </a:rPr>
              <a:t>預防中暑三部曲 </a:t>
            </a:r>
            <a:endParaRPr lang="en-US" altLang="zh-TW" sz="1700" dirty="0">
              <a:solidFill>
                <a:schemeClr val="accent6">
                  <a:lumMod val="75000"/>
                </a:schemeClr>
              </a:solidFill>
              <a:latin typeface="+mj-ea"/>
              <a:ea typeface="+mj-ea"/>
            </a:endParaRPr>
          </a:p>
          <a:p>
            <a:pPr marL="540000" lvl="1" indent="-342900">
              <a:lnSpc>
                <a:spcPct val="150000"/>
              </a:lnSpc>
              <a:buSzPts val="1400"/>
              <a:buFont typeface="Wingdings" panose="05000000000000000000" pitchFamily="2" charset="2"/>
              <a:buChar char="l"/>
            </a:pPr>
            <a:r>
              <a:rPr lang="zh-TW" altLang="en-US" sz="1700" dirty="0">
                <a:solidFill>
                  <a:schemeClr val="accent6">
                    <a:lumMod val="75000"/>
                  </a:schemeClr>
                </a:solidFill>
                <a:latin typeface="+mj-ea"/>
                <a:ea typeface="+mj-ea"/>
              </a:rPr>
              <a:t>意外分享 </a:t>
            </a:r>
            <a:r>
              <a:rPr lang="en-US" altLang="zh-TW" sz="1700" dirty="0">
                <a:solidFill>
                  <a:schemeClr val="accent6">
                    <a:lumMod val="75000"/>
                  </a:schemeClr>
                </a:solidFill>
                <a:latin typeface="+mj-ea"/>
                <a:ea typeface="+mj-ea"/>
              </a:rPr>
              <a:t>( </a:t>
            </a:r>
            <a:r>
              <a:rPr lang="zh-TW" altLang="en-US" sz="1700" dirty="0">
                <a:solidFill>
                  <a:schemeClr val="accent6">
                    <a:lumMod val="75000"/>
                  </a:schemeClr>
                </a:solidFill>
                <a:latin typeface="+mj-ea"/>
                <a:ea typeface="+mj-ea"/>
              </a:rPr>
              <a:t>非中地 </a:t>
            </a:r>
            <a:r>
              <a:rPr lang="en-US" altLang="zh-TW" sz="1700" dirty="0">
                <a:solidFill>
                  <a:schemeClr val="accent6">
                    <a:lumMod val="75000"/>
                  </a:schemeClr>
                </a:solidFill>
                <a:latin typeface="+mj-ea"/>
                <a:ea typeface="+mj-ea"/>
              </a:rPr>
              <a:t>)</a:t>
            </a:r>
          </a:p>
          <a:p>
            <a:pPr marL="540000" lvl="1" indent="-342900">
              <a:lnSpc>
                <a:spcPct val="150000"/>
              </a:lnSpc>
              <a:buSzPts val="1400"/>
              <a:buFont typeface="Wingdings" panose="05000000000000000000" pitchFamily="2" charset="2"/>
              <a:buChar char="l"/>
            </a:pPr>
            <a:r>
              <a:rPr lang="zh-TW" altLang="en-US" sz="1700" dirty="0">
                <a:solidFill>
                  <a:schemeClr val="accent6">
                    <a:lumMod val="75000"/>
                  </a:schemeClr>
                </a:solidFill>
                <a:latin typeface="+mj-ea"/>
                <a:ea typeface="+mj-ea"/>
              </a:rPr>
              <a:t>職安局</a:t>
            </a:r>
            <a:r>
              <a:rPr lang="en-US" altLang="zh-TW" sz="1700" dirty="0">
                <a:solidFill>
                  <a:schemeClr val="accent6">
                    <a:lumMod val="75000"/>
                  </a:schemeClr>
                </a:solidFill>
                <a:latin typeface="+mj-ea"/>
                <a:ea typeface="+mj-ea"/>
              </a:rPr>
              <a:t>–</a:t>
            </a:r>
            <a:r>
              <a:rPr lang="zh-TW" altLang="en-US" sz="1700" dirty="0">
                <a:solidFill>
                  <a:schemeClr val="accent6">
                    <a:lumMod val="75000"/>
                  </a:schemeClr>
                </a:solidFill>
                <a:latin typeface="+mj-ea"/>
                <a:ea typeface="+mj-ea"/>
              </a:rPr>
              <a:t>職業健康公開講座</a:t>
            </a:r>
          </a:p>
          <a:p>
            <a:pPr marL="540000" lvl="1" indent="-342900">
              <a:lnSpc>
                <a:spcPct val="150000"/>
              </a:lnSpc>
              <a:buSzPts val="1400"/>
              <a:buFont typeface="Wingdings" panose="05000000000000000000" pitchFamily="2" charset="2"/>
              <a:buChar char="l"/>
            </a:pPr>
            <a:r>
              <a:rPr lang="zh-TW" altLang="en-US" sz="1700" dirty="0">
                <a:solidFill>
                  <a:schemeClr val="accent6">
                    <a:lumMod val="75000"/>
                  </a:schemeClr>
                </a:solidFill>
                <a:latin typeface="+mj-ea"/>
                <a:ea typeface="+mj-ea"/>
              </a:rPr>
              <a:t>勞工處</a:t>
            </a:r>
            <a:r>
              <a:rPr lang="en-US" altLang="zh-TW" sz="1700" dirty="0">
                <a:solidFill>
                  <a:schemeClr val="accent6">
                    <a:lumMod val="75000"/>
                  </a:schemeClr>
                </a:solidFill>
                <a:latin typeface="+mj-ea"/>
                <a:ea typeface="+mj-ea"/>
              </a:rPr>
              <a:t>–</a:t>
            </a:r>
            <a:r>
              <a:rPr lang="zh-TW" altLang="en-US" sz="1700" dirty="0">
                <a:solidFill>
                  <a:schemeClr val="accent6">
                    <a:lumMod val="75000"/>
                  </a:schemeClr>
                </a:solidFill>
                <a:latin typeface="+mj-ea"/>
                <a:ea typeface="+mj-ea"/>
              </a:rPr>
              <a:t>新設投訴熱線</a:t>
            </a:r>
            <a:endParaRPr lang="en-US" altLang="zh-TW" sz="1700" dirty="0">
              <a:solidFill>
                <a:schemeClr val="accent6">
                  <a:lumMod val="75000"/>
                </a:schemeClr>
              </a:solidFill>
              <a:latin typeface="+mj-ea"/>
              <a:ea typeface="+mj-ea"/>
            </a:endParaRPr>
          </a:p>
          <a:p>
            <a:pPr marL="540000" lvl="1" indent="-342900">
              <a:lnSpc>
                <a:spcPct val="150000"/>
              </a:lnSpc>
              <a:buSzPts val="1400"/>
              <a:buFont typeface="Wingdings" panose="05000000000000000000" pitchFamily="2" charset="2"/>
              <a:buChar char="l"/>
            </a:pPr>
            <a:r>
              <a:rPr lang="zh-TW" altLang="en-US" sz="1700" dirty="0">
                <a:solidFill>
                  <a:schemeClr val="accent6">
                    <a:lumMod val="75000"/>
                  </a:schemeClr>
                </a:solidFill>
                <a:latin typeface="+mj-ea"/>
                <a:ea typeface="+mj-ea"/>
              </a:rPr>
              <a:t>有獎問答環節</a:t>
            </a:r>
            <a:endParaRPr lang="en-US" sz="1700" b="1" dirty="0">
              <a:solidFill>
                <a:schemeClr val="accent6">
                  <a:lumMod val="75000"/>
                </a:schemeClr>
              </a:solidFill>
              <a:latin typeface="+mj-ea"/>
              <a:ea typeface="+mj-ea"/>
            </a:endParaRPr>
          </a:p>
        </p:txBody>
      </p:sp>
      <p:sp>
        <p:nvSpPr>
          <p:cNvPr id="11" name="矩形 10"/>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
        <p:nvSpPr>
          <p:cNvPr id="7" name="投影片編號版面配置區 6"/>
          <p:cNvSpPr>
            <a:spLocks noGrp="1"/>
          </p:cNvSpPr>
          <p:nvPr>
            <p:ph type="sldNum" sz="quarter" idx="12"/>
          </p:nvPr>
        </p:nvSpPr>
        <p:spPr/>
        <p:txBody>
          <a:bodyPr/>
          <a:lstStyle/>
          <a:p>
            <a:fld id="{0B127B2A-2C29-40FB-ADFA-04F7040A959F}" type="slidenum">
              <a:rPr lang="zh-HK" altLang="en-US" smtClean="0"/>
              <a:pPr/>
              <a:t>2</a:t>
            </a:fld>
            <a:endParaRPr lang="zh-HK" altLang="en-US" dirty="0"/>
          </a:p>
        </p:txBody>
      </p:sp>
    </p:spTree>
    <p:extLst>
      <p:ext uri="{BB962C8B-B14F-4D97-AF65-F5344CB8AC3E}">
        <p14:creationId xmlns:p14="http://schemas.microsoft.com/office/powerpoint/2010/main" val="425289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矩形 6"/>
          <p:cNvSpPr/>
          <p:nvPr/>
        </p:nvSpPr>
        <p:spPr>
          <a:xfrm>
            <a:off x="191317" y="427474"/>
            <a:ext cx="6463629" cy="400110"/>
          </a:xfrm>
          <a:prstGeom prst="rect">
            <a:avLst/>
          </a:prstGeom>
          <a:solidFill>
            <a:schemeClr val="tx2">
              <a:lumMod val="40000"/>
              <a:lumOff val="60000"/>
            </a:schemeClr>
          </a:solidFill>
        </p:spPr>
        <p:txBody>
          <a:bodyPr wrap="none">
            <a:spAutoFit/>
          </a:bodyPr>
          <a:lstStyle/>
          <a:p>
            <a:r>
              <a:rPr lang="zh-HK" altLang="en-US" sz="2000" b="1" dirty="0">
                <a:solidFill>
                  <a:schemeClr val="tx2">
                    <a:lumMod val="75000"/>
                  </a:schemeClr>
                </a:solidFill>
              </a:rPr>
              <a:t>建造業安全獎勵計劃2018</a:t>
            </a:r>
            <a:r>
              <a:rPr lang="en-US" altLang="zh-HK" sz="2000" b="1" dirty="0">
                <a:solidFill>
                  <a:schemeClr val="tx2">
                    <a:lumMod val="75000"/>
                  </a:schemeClr>
                </a:solidFill>
              </a:rPr>
              <a:t>/</a:t>
            </a:r>
            <a:r>
              <a:rPr lang="zh-HK" altLang="en-US" sz="2000" b="1" dirty="0">
                <a:solidFill>
                  <a:schemeClr val="tx2">
                    <a:lumMod val="75000"/>
                  </a:schemeClr>
                </a:solidFill>
              </a:rPr>
              <a:t>2019頒獎典禮既嘉年華會花絮</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7739" y="897498"/>
            <a:ext cx="3747207" cy="2810406"/>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317" y="3738651"/>
            <a:ext cx="3493684" cy="2705557"/>
          </a:xfrm>
          <a:prstGeom prst="rect">
            <a:avLst/>
          </a:prstGeom>
        </p:spPr>
      </p:pic>
      <p:pic>
        <p:nvPicPr>
          <p:cNvPr id="6" name="圖片 5">
            <a:extLst>
              <a:ext uri="{FF2B5EF4-FFF2-40B4-BE49-F238E27FC236}">
                <a16:creationId xmlns:a16="http://schemas.microsoft.com/office/drawing/2014/main" id="{4D0ACC3D-E9FA-4163-89CE-387A79A943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 t="29166"/>
          <a:stretch/>
        </p:blipFill>
        <p:spPr>
          <a:xfrm>
            <a:off x="2997754" y="6464074"/>
            <a:ext cx="3657192" cy="2592311"/>
          </a:xfrm>
          <a:prstGeom prst="rect">
            <a:avLst/>
          </a:prstGeom>
        </p:spPr>
      </p:pic>
      <p:sp>
        <p:nvSpPr>
          <p:cNvPr id="8" name="矩形 4">
            <a:extLst>
              <a:ext uri="{FF2B5EF4-FFF2-40B4-BE49-F238E27FC236}">
                <a16:creationId xmlns:a16="http://schemas.microsoft.com/office/drawing/2014/main"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923012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矩形 6"/>
          <p:cNvSpPr/>
          <p:nvPr/>
        </p:nvSpPr>
        <p:spPr>
          <a:xfrm>
            <a:off x="197185" y="427474"/>
            <a:ext cx="6463629" cy="400110"/>
          </a:xfrm>
          <a:prstGeom prst="rect">
            <a:avLst/>
          </a:prstGeom>
          <a:solidFill>
            <a:schemeClr val="tx2">
              <a:lumMod val="40000"/>
              <a:lumOff val="60000"/>
            </a:schemeClr>
          </a:solidFill>
        </p:spPr>
        <p:txBody>
          <a:bodyPr wrap="none">
            <a:spAutoFit/>
          </a:bodyPr>
          <a:lstStyle/>
          <a:p>
            <a:r>
              <a:rPr lang="zh-HK" altLang="en-US" sz="2000" b="1" dirty="0">
                <a:solidFill>
                  <a:schemeClr val="tx2">
                    <a:lumMod val="75000"/>
                  </a:schemeClr>
                </a:solidFill>
              </a:rPr>
              <a:t>建造業安全獎勵計劃2018</a:t>
            </a:r>
            <a:r>
              <a:rPr lang="en-US" altLang="zh-HK" sz="2000" b="1" dirty="0">
                <a:solidFill>
                  <a:schemeClr val="tx2">
                    <a:lumMod val="75000"/>
                  </a:schemeClr>
                </a:solidFill>
              </a:rPr>
              <a:t>/</a:t>
            </a:r>
            <a:r>
              <a:rPr lang="zh-HK" altLang="en-US" sz="2000" b="1" dirty="0">
                <a:solidFill>
                  <a:schemeClr val="tx2">
                    <a:lumMod val="75000"/>
                  </a:schemeClr>
                </a:solidFill>
              </a:rPr>
              <a:t>2019頒獎典禮既嘉年華會花絮</a:t>
            </a:r>
          </a:p>
        </p:txBody>
      </p:sp>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l="799" t="14849" r="2586" b="13960"/>
          <a:stretch/>
        </p:blipFill>
        <p:spPr>
          <a:xfrm>
            <a:off x="171493" y="5364088"/>
            <a:ext cx="6515011" cy="3600400"/>
          </a:xfrm>
          <a:prstGeom prst="rect">
            <a:avLst/>
          </a:prstGeom>
        </p:spPr>
      </p:pic>
      <p:pic>
        <p:nvPicPr>
          <p:cNvPr id="5" name="圖片 4">
            <a:extLst>
              <a:ext uri="{FF2B5EF4-FFF2-40B4-BE49-F238E27FC236}">
                <a16:creationId xmlns:a16="http://schemas.microsoft.com/office/drawing/2014/main" id="{C76B73D9-481E-4E22-8E47-51E11D07F30A}"/>
              </a:ext>
            </a:extLst>
          </p:cNvPr>
          <p:cNvPicPr>
            <a:picLocks noChangeAspect="1"/>
          </p:cNvPicPr>
          <p:nvPr/>
        </p:nvPicPr>
        <p:blipFill rotWithShape="1">
          <a:blip r:embed="rId3">
            <a:extLst>
              <a:ext uri="{28A0092B-C50C-407E-A947-70E740481C1C}">
                <a14:useLocalDpi xmlns:a14="http://schemas.microsoft.com/office/drawing/2010/main" val="0"/>
              </a:ext>
            </a:extLst>
          </a:blip>
          <a:srcRect b="8529"/>
          <a:stretch/>
        </p:blipFill>
        <p:spPr>
          <a:xfrm>
            <a:off x="171493" y="894584"/>
            <a:ext cx="6515011" cy="4469504"/>
          </a:xfrm>
          <a:prstGeom prst="rect">
            <a:avLst/>
          </a:prstGeom>
        </p:spPr>
      </p:pic>
      <p:sp>
        <p:nvSpPr>
          <p:cNvPr id="6" name="矩形 4">
            <a:extLst>
              <a:ext uri="{FF2B5EF4-FFF2-40B4-BE49-F238E27FC236}">
                <a16:creationId xmlns:a16="http://schemas.microsoft.com/office/drawing/2014/main"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3727916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E1B4319-12AD-4F69-AA12-22569EECD10F}"/>
              </a:ext>
            </a:extLst>
          </p:cNvPr>
          <p:cNvSpPr>
            <a:spLocks noGrp="1"/>
          </p:cNvSpPr>
          <p:nvPr>
            <p:ph type="sldNum" sz="quarter" idx="12"/>
          </p:nvPr>
        </p:nvSpPr>
        <p:spPr/>
        <p:txBody>
          <a:bodyPr/>
          <a:lstStyle/>
          <a:p>
            <a:fld id="{0B127B2A-2C29-40FB-ADFA-04F7040A959F}" type="slidenum">
              <a:rPr lang="zh-HK" altLang="en-US" smtClean="0"/>
              <a:pPr/>
              <a:t>22</a:t>
            </a:fld>
            <a:endParaRPr lang="zh-HK" altLang="en-US"/>
          </a:p>
        </p:txBody>
      </p:sp>
      <p:sp>
        <p:nvSpPr>
          <p:cNvPr id="3" name="矩形 2">
            <a:extLst>
              <a:ext uri="{FF2B5EF4-FFF2-40B4-BE49-F238E27FC236}">
                <a16:creationId xmlns:a16="http://schemas.microsoft.com/office/drawing/2014/main" id="{DF20E062-BB65-4A77-89CA-93DDE9D672E9}"/>
              </a:ext>
            </a:extLst>
          </p:cNvPr>
          <p:cNvSpPr/>
          <p:nvPr/>
        </p:nvSpPr>
        <p:spPr>
          <a:xfrm>
            <a:off x="197185" y="500643"/>
            <a:ext cx="6472175" cy="830997"/>
          </a:xfrm>
          <a:prstGeom prst="rect">
            <a:avLst/>
          </a:prstGeom>
          <a:solidFill>
            <a:schemeClr val="tx2">
              <a:lumMod val="40000"/>
              <a:lumOff val="60000"/>
            </a:schemeClr>
          </a:solidFill>
        </p:spPr>
        <p:txBody>
          <a:bodyPr wrap="square">
            <a:spAutoFit/>
          </a:bodyPr>
          <a:lstStyle/>
          <a:p>
            <a:pPr algn="ctr"/>
            <a:r>
              <a:rPr lang="zh-TW" altLang="en-US" sz="2400" b="1" dirty="0">
                <a:latin typeface="+mj-ea"/>
                <a:ea typeface="+mj-ea"/>
              </a:rPr>
              <a:t>恭賀合約 </a:t>
            </a:r>
            <a:r>
              <a:rPr lang="en-US" altLang="zh-TW" sz="2400" b="1" dirty="0">
                <a:latin typeface="+mj-ea"/>
                <a:ea typeface="+mj-ea"/>
              </a:rPr>
              <a:t>K1499.B-18C </a:t>
            </a:r>
            <a:r>
              <a:rPr lang="zh-TW" altLang="en-US" sz="2400" b="1" dirty="0">
                <a:latin typeface="+mj-ea"/>
                <a:ea typeface="+mj-ea"/>
              </a:rPr>
              <a:t>榮獲</a:t>
            </a:r>
            <a:r>
              <a:rPr lang="zh-HK" altLang="en-US" sz="2400" b="1" dirty="0">
                <a:latin typeface="+mj-ea"/>
                <a:ea typeface="+mj-ea"/>
              </a:rPr>
              <a:t>港鐵</a:t>
            </a:r>
            <a:r>
              <a:rPr lang="en-US" altLang="zh-TW" sz="2400" b="1" dirty="0">
                <a:latin typeface="+mj-ea"/>
                <a:ea typeface="+mj-ea"/>
              </a:rPr>
              <a:t>2018</a:t>
            </a:r>
            <a:r>
              <a:rPr lang="ja-JP" altLang="en-US" sz="2400" b="1" dirty="0">
                <a:latin typeface="+mj-ea"/>
                <a:ea typeface="+mj-ea"/>
              </a:rPr>
              <a:t>年</a:t>
            </a:r>
            <a:r>
              <a:rPr lang="zh-TW" altLang="en-US" sz="2400" b="1" dirty="0">
                <a:latin typeface="+mj-ea"/>
                <a:ea typeface="+mj-ea"/>
              </a:rPr>
              <a:t>度</a:t>
            </a:r>
          </a:p>
          <a:p>
            <a:pPr algn="ctr"/>
            <a:r>
              <a:rPr lang="en-US" altLang="zh-TW" sz="2400" b="1" dirty="0">
                <a:latin typeface="+mj-ea"/>
                <a:ea typeface="+mj-ea"/>
              </a:rPr>
              <a:t>『</a:t>
            </a:r>
            <a:r>
              <a:rPr lang="ja-JP" altLang="en-US" sz="2400" b="1" dirty="0">
                <a:latin typeface="+mj-ea"/>
                <a:ea typeface="+mj-ea"/>
              </a:rPr>
              <a:t>最嘆</a:t>
            </a:r>
            <a:r>
              <a:rPr lang="zh-TW" altLang="en-US" sz="2400" b="1" dirty="0">
                <a:latin typeface="+mj-ea"/>
                <a:ea typeface="+mj-ea"/>
              </a:rPr>
              <a:t>為觀止的一刻</a:t>
            </a:r>
            <a:r>
              <a:rPr lang="en-US" altLang="zh-TW" sz="2400" b="1" dirty="0">
                <a:latin typeface="+mj-ea"/>
                <a:ea typeface="+mj-ea"/>
              </a:rPr>
              <a:t>』</a:t>
            </a:r>
            <a:r>
              <a:rPr lang="ja-JP" altLang="en-US" sz="2400" b="1" dirty="0">
                <a:latin typeface="+mj-ea"/>
                <a:ea typeface="+mj-ea"/>
              </a:rPr>
              <a:t>的獎狀</a:t>
            </a:r>
            <a:r>
              <a:rPr lang="zh-TW" altLang="en-US" sz="2400" dirty="0"/>
              <a:t>。</a:t>
            </a:r>
            <a:endParaRPr lang="zh-HK" altLang="en-US" sz="2800" b="1" dirty="0">
              <a:solidFill>
                <a:schemeClr val="tx2">
                  <a:lumMod val="75000"/>
                </a:schemeClr>
              </a:solidFill>
            </a:endParaRPr>
          </a:p>
        </p:txBody>
      </p:sp>
      <p:pic>
        <p:nvPicPr>
          <p:cNvPr id="6" name="圖片 5">
            <a:extLst>
              <a:ext uri="{FF2B5EF4-FFF2-40B4-BE49-F238E27FC236}">
                <a16:creationId xmlns:a16="http://schemas.microsoft.com/office/drawing/2014/main" id="{3B133D16-5CA1-41F9-A560-CD9C27F28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92" y="1619672"/>
            <a:ext cx="6660815" cy="6660815"/>
          </a:xfrm>
          <a:prstGeom prst="rect">
            <a:avLst/>
          </a:prstGeom>
        </p:spPr>
      </p:pic>
      <p:sp>
        <p:nvSpPr>
          <p:cNvPr id="5" name="矩形 4">
            <a:extLst>
              <a:ext uri="{FF2B5EF4-FFF2-40B4-BE49-F238E27FC236}">
                <a16:creationId xmlns:a16="http://schemas.microsoft.com/office/drawing/2014/main"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3764834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E1B4319-12AD-4F69-AA12-22569EECD10F}"/>
              </a:ext>
            </a:extLst>
          </p:cNvPr>
          <p:cNvSpPr>
            <a:spLocks noGrp="1"/>
          </p:cNvSpPr>
          <p:nvPr>
            <p:ph type="sldNum" sz="quarter" idx="12"/>
          </p:nvPr>
        </p:nvSpPr>
        <p:spPr/>
        <p:txBody>
          <a:bodyPr/>
          <a:lstStyle/>
          <a:p>
            <a:fld id="{0B127B2A-2C29-40FB-ADFA-04F7040A959F}" type="slidenum">
              <a:rPr lang="zh-HK" altLang="en-US" smtClean="0"/>
              <a:pPr/>
              <a:t>23</a:t>
            </a:fld>
            <a:endParaRPr lang="zh-HK" altLang="en-US"/>
          </a:p>
        </p:txBody>
      </p:sp>
      <p:sp>
        <p:nvSpPr>
          <p:cNvPr id="3" name="矩形 2">
            <a:extLst>
              <a:ext uri="{FF2B5EF4-FFF2-40B4-BE49-F238E27FC236}">
                <a16:creationId xmlns:a16="http://schemas.microsoft.com/office/drawing/2014/main" id="{DF20E062-BB65-4A77-89CA-93DDE9D672E9}"/>
              </a:ext>
            </a:extLst>
          </p:cNvPr>
          <p:cNvSpPr/>
          <p:nvPr/>
        </p:nvSpPr>
        <p:spPr>
          <a:xfrm>
            <a:off x="116632" y="563359"/>
            <a:ext cx="6624735" cy="1200329"/>
          </a:xfrm>
          <a:prstGeom prst="rect">
            <a:avLst/>
          </a:prstGeom>
          <a:solidFill>
            <a:schemeClr val="tx2">
              <a:lumMod val="40000"/>
              <a:lumOff val="60000"/>
            </a:schemeClr>
          </a:solidFill>
        </p:spPr>
        <p:txBody>
          <a:bodyPr wrap="square">
            <a:spAutoFit/>
          </a:bodyPr>
          <a:lstStyle/>
          <a:p>
            <a:pPr algn="ctr"/>
            <a:r>
              <a:rPr lang="zh-TW" altLang="en-US" sz="2400" dirty="0"/>
              <a:t>恭賀合約 </a:t>
            </a:r>
            <a:r>
              <a:rPr lang="en-US" altLang="zh-TW" sz="2400" dirty="0"/>
              <a:t>K1499.B-18C </a:t>
            </a:r>
            <a:r>
              <a:rPr lang="zh-TW" altLang="en-US" sz="2400" dirty="0"/>
              <a:t>榮獲職業健康大奬</a:t>
            </a:r>
            <a:r>
              <a:rPr lang="en-US" altLang="zh-TW" sz="2400" dirty="0"/>
              <a:t>2018/2019</a:t>
            </a:r>
            <a:r>
              <a:rPr lang="zh-TW" altLang="en-US" sz="2400" dirty="0"/>
              <a:t>之</a:t>
            </a:r>
          </a:p>
          <a:p>
            <a:pPr algn="ctr"/>
            <a:r>
              <a:rPr lang="en-US" altLang="zh-TW" sz="2400" dirty="0"/>
              <a:t>『</a:t>
            </a:r>
            <a:r>
              <a:rPr lang="zh-TW" altLang="en-US" sz="2400" dirty="0"/>
              <a:t>好心情</a:t>
            </a:r>
            <a:r>
              <a:rPr lang="en-US" altLang="zh-TW" sz="2400" dirty="0"/>
              <a:t>』@</a:t>
            </a:r>
            <a:r>
              <a:rPr lang="zh-TW" altLang="en-US" sz="2400" dirty="0"/>
              <a:t>健康工作間</a:t>
            </a:r>
            <a:r>
              <a:rPr lang="en-US" altLang="zh-TW" sz="2400" dirty="0"/>
              <a:t>『</a:t>
            </a:r>
            <a:r>
              <a:rPr lang="zh-TW" altLang="en-US" sz="2400" dirty="0"/>
              <a:t>傑出機構大奬</a:t>
            </a:r>
            <a:r>
              <a:rPr lang="en-US" altLang="zh-TW" sz="2400" dirty="0"/>
              <a:t>』</a:t>
            </a:r>
            <a:r>
              <a:rPr lang="zh-TW" altLang="en-US" sz="2400" dirty="0"/>
              <a:t>。</a:t>
            </a:r>
            <a:endParaRPr lang="zh-HK" altLang="en-US" sz="2800" b="1" dirty="0">
              <a:solidFill>
                <a:schemeClr val="tx2">
                  <a:lumMod val="75000"/>
                </a:schemeClr>
              </a:solidFill>
            </a:endParaRPr>
          </a:p>
        </p:txBody>
      </p:sp>
      <p:pic>
        <p:nvPicPr>
          <p:cNvPr id="5" name="圖片 4">
            <a:extLst>
              <a:ext uri="{FF2B5EF4-FFF2-40B4-BE49-F238E27FC236}">
                <a16:creationId xmlns:a16="http://schemas.microsoft.com/office/drawing/2014/main" id="{8942F89A-15C6-4694-913D-8E2095A3A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585" y="1763688"/>
            <a:ext cx="4149466" cy="7376828"/>
          </a:xfrm>
          <a:prstGeom prst="rect">
            <a:avLst/>
          </a:prstGeom>
        </p:spPr>
      </p:pic>
      <p:sp>
        <p:nvSpPr>
          <p:cNvPr id="6" name="矩形 4">
            <a:extLst>
              <a:ext uri="{FF2B5EF4-FFF2-40B4-BE49-F238E27FC236}">
                <a16:creationId xmlns:a16="http://schemas.microsoft.com/office/drawing/2014/main"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1050432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7">
            <a:extLst>
              <a:ext uri="{FF2B5EF4-FFF2-40B4-BE49-F238E27FC236}">
                <a16:creationId xmlns:a16="http://schemas.microsoft.com/office/drawing/2014/main" id="{292358CF-62E8-E64B-8BF5-C8E0872150BF}"/>
              </a:ext>
            </a:extLst>
          </p:cNvPr>
          <p:cNvSpPr/>
          <p:nvPr/>
        </p:nvSpPr>
        <p:spPr>
          <a:xfrm>
            <a:off x="378410" y="479738"/>
            <a:ext cx="6101177" cy="707886"/>
          </a:xfrm>
          <a:prstGeom prst="rect">
            <a:avLst/>
          </a:prstGeom>
          <a:solidFill>
            <a:schemeClr val="accent1">
              <a:lumMod val="40000"/>
              <a:lumOff val="60000"/>
            </a:schemeClr>
          </a:solidFill>
          <a:effectLst/>
        </p:spPr>
        <p:txBody>
          <a:bodyPr wrap="square">
            <a:spAutoFit/>
          </a:bodyPr>
          <a:lstStyle/>
          <a:p>
            <a:pPr marL="0" lvl="1" algn="ctr"/>
            <a:r>
              <a:rPr lang="zh-TW" altLang="en-US" sz="2000" b="1" dirty="0">
                <a:solidFill>
                  <a:schemeClr val="accent1">
                    <a:lumMod val="75000"/>
                  </a:schemeClr>
                </a:solidFill>
                <a:latin typeface="+mn-ea"/>
              </a:rPr>
              <a:t>關愛員工措施 </a:t>
            </a:r>
            <a:r>
              <a:rPr lang="en-US" altLang="zh-TW" sz="2000" b="1" dirty="0">
                <a:solidFill>
                  <a:schemeClr val="accent1">
                    <a:lumMod val="75000"/>
                  </a:schemeClr>
                </a:solidFill>
                <a:latin typeface="+mn-ea"/>
              </a:rPr>
              <a:t>– CEDD </a:t>
            </a:r>
            <a:r>
              <a:rPr lang="zh-TW" altLang="en-US" sz="2000" b="1" dirty="0">
                <a:solidFill>
                  <a:schemeClr val="accent1">
                    <a:lumMod val="75000"/>
                  </a:schemeClr>
                </a:solidFill>
                <a:latin typeface="+mn-ea"/>
              </a:rPr>
              <a:t>高層關愛探訪 </a:t>
            </a:r>
            <a:r>
              <a:rPr lang="en-US" altLang="zh-TW" sz="2000" b="1" dirty="0">
                <a:solidFill>
                  <a:schemeClr val="accent1">
                    <a:lumMod val="75000"/>
                  </a:schemeClr>
                </a:solidFill>
                <a:latin typeface="+mn-ea"/>
              </a:rPr>
              <a:t>GE/2017/29</a:t>
            </a:r>
            <a:r>
              <a:rPr lang="zh-TW" altLang="en-US" sz="2000" b="1" dirty="0">
                <a:solidFill>
                  <a:schemeClr val="accent1">
                    <a:lumMod val="75000"/>
                  </a:schemeClr>
                </a:solidFill>
                <a:latin typeface="+mn-ea"/>
              </a:rPr>
              <a:t> </a:t>
            </a:r>
            <a:endParaRPr lang="en-US" altLang="zh-TW" sz="2000" b="1" dirty="0">
              <a:solidFill>
                <a:schemeClr val="accent1">
                  <a:lumMod val="75000"/>
                </a:schemeClr>
              </a:solidFill>
              <a:latin typeface="+mn-ea"/>
            </a:endParaRPr>
          </a:p>
          <a:p>
            <a:pPr marL="0" lvl="1" algn="ctr"/>
            <a:r>
              <a:rPr lang="zh-TW" altLang="en-US" sz="2000" b="1" dirty="0">
                <a:solidFill>
                  <a:schemeClr val="accent1">
                    <a:lumMod val="75000"/>
                  </a:schemeClr>
                </a:solidFill>
                <a:latin typeface="+mn-ea"/>
              </a:rPr>
              <a:t>斜坡地盤了解工地狀況 </a:t>
            </a:r>
            <a:r>
              <a:rPr lang="en-US" altLang="zh-TW" sz="2000" b="1" dirty="0">
                <a:solidFill>
                  <a:schemeClr val="accent1">
                    <a:lumMod val="75000"/>
                  </a:schemeClr>
                </a:solidFill>
                <a:latin typeface="+mn-ea"/>
              </a:rPr>
              <a:t> </a:t>
            </a:r>
            <a:endParaRPr lang="zh-TW" altLang="en-US" sz="2000" b="1" dirty="0">
              <a:solidFill>
                <a:schemeClr val="accent1">
                  <a:lumMod val="75000"/>
                </a:schemeClr>
              </a:solidFill>
              <a:latin typeface="+mn-ea"/>
            </a:endParaRPr>
          </a:p>
        </p:txBody>
      </p:sp>
      <p:sp>
        <p:nvSpPr>
          <p:cNvPr id="9" name="矩形 4">
            <a:extLst>
              <a:ext uri="{FF2B5EF4-FFF2-40B4-BE49-F238E27FC236}">
                <a16:creationId xmlns:a16="http://schemas.microsoft.com/office/drawing/2014/main" id="{DD4B7859-37D2-EA4F-8789-C79B3FB7DF99}"/>
              </a:ext>
            </a:extLst>
          </p:cNvPr>
          <p:cNvSpPr/>
          <p:nvPr/>
        </p:nvSpPr>
        <p:spPr>
          <a:xfrm>
            <a:off x="732356" y="7596336"/>
            <a:ext cx="5393282" cy="473206"/>
          </a:xfrm>
          <a:prstGeom prst="rect">
            <a:avLst/>
          </a:prstGeom>
        </p:spPr>
        <p:txBody>
          <a:bodyPr wrap="square">
            <a:spAutoFit/>
          </a:bodyPr>
          <a:lstStyle/>
          <a:p>
            <a:pPr algn="ctr"/>
            <a:r>
              <a:rPr lang="zh-HK" altLang="en-US" sz="2475" b="1" dirty="0">
                <a:solidFill>
                  <a:schemeClr val="accent1">
                    <a:lumMod val="75000"/>
                  </a:schemeClr>
                </a:solidFill>
                <a:latin typeface="Arial Unicode MS" pitchFamily="34" charset="-120"/>
                <a:ea typeface="Arial Unicode MS" pitchFamily="34" charset="-120"/>
                <a:cs typeface="Arial Unicode MS" pitchFamily="34" charset="-120"/>
              </a:rPr>
              <a:t>感謝所有人的傾力支持！！</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336" y="5084008"/>
            <a:ext cx="4693920" cy="352044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890" y="1413282"/>
            <a:ext cx="4691677" cy="3518758"/>
          </a:xfrm>
          <a:prstGeom prst="rect">
            <a:avLst/>
          </a:prstGeom>
        </p:spPr>
      </p:pic>
      <p:sp>
        <p:nvSpPr>
          <p:cNvPr id="7" name="矩形 4">
            <a:extLst>
              <a:ext uri="{FF2B5EF4-FFF2-40B4-BE49-F238E27FC236}">
                <a16:creationId xmlns:a16="http://schemas.microsoft.com/office/drawing/2014/main"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4018898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718" t="19286" r="16172" b="15149"/>
          <a:stretch/>
        </p:blipFill>
        <p:spPr bwMode="auto">
          <a:xfrm>
            <a:off x="1340768" y="732211"/>
            <a:ext cx="3891157" cy="2807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936" t="19921" r="17341" b="12277"/>
          <a:stretch/>
        </p:blipFill>
        <p:spPr bwMode="auto">
          <a:xfrm>
            <a:off x="1340767" y="3491880"/>
            <a:ext cx="3891157" cy="292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763" t="18353" r="17998" b="12984"/>
          <a:stretch/>
        </p:blipFill>
        <p:spPr bwMode="auto">
          <a:xfrm>
            <a:off x="1340767" y="6152529"/>
            <a:ext cx="3891158" cy="2991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矩形 7">
            <a:extLst>
              <a:ext uri="{FF2B5EF4-FFF2-40B4-BE49-F238E27FC236}">
                <a16:creationId xmlns:a16="http://schemas.microsoft.com/office/drawing/2014/main" id="{7287E2B4-560D-6941-92D3-15525720E6E0}"/>
              </a:ext>
            </a:extLst>
          </p:cNvPr>
          <p:cNvSpPr/>
          <p:nvPr/>
        </p:nvSpPr>
        <p:spPr>
          <a:xfrm>
            <a:off x="589834" y="355466"/>
            <a:ext cx="5647478" cy="400110"/>
          </a:xfrm>
          <a:prstGeom prst="rect">
            <a:avLst/>
          </a:prstGeom>
          <a:solidFill>
            <a:schemeClr val="accent1">
              <a:lumMod val="40000"/>
              <a:lumOff val="60000"/>
            </a:schemeClr>
          </a:solidFill>
          <a:effectLst/>
        </p:spPr>
        <p:txBody>
          <a:bodyPr wrap="square">
            <a:spAutoFit/>
          </a:bodyPr>
          <a:lstStyle/>
          <a:p>
            <a:pPr marL="0" lvl="1" algn="ctr"/>
            <a:r>
              <a:rPr lang="zh-TW" altLang="en-US" sz="2000" b="1" dirty="0">
                <a:solidFill>
                  <a:schemeClr val="accent2">
                    <a:lumMod val="75000"/>
                  </a:schemeClr>
                </a:solidFill>
                <a:latin typeface="+mn-ea"/>
              </a:rPr>
              <a:t>關愛員工措施 </a:t>
            </a:r>
            <a:r>
              <a:rPr lang="en-US" altLang="zh-TW" sz="2000" b="1" dirty="0">
                <a:solidFill>
                  <a:schemeClr val="accent2">
                    <a:lumMod val="75000"/>
                  </a:schemeClr>
                </a:solidFill>
                <a:latin typeface="+mn-ea"/>
              </a:rPr>
              <a:t>–</a:t>
            </a:r>
            <a:r>
              <a:rPr lang="zh-TW" altLang="en-US" sz="2000" b="1" dirty="0">
                <a:solidFill>
                  <a:schemeClr val="accent2">
                    <a:lumMod val="75000"/>
                  </a:schemeClr>
                </a:solidFill>
                <a:latin typeface="+mn-ea"/>
              </a:rPr>
              <a:t> 預防中暑三部曲 </a:t>
            </a:r>
          </a:p>
        </p:txBody>
      </p:sp>
      <p:sp>
        <p:nvSpPr>
          <p:cNvPr id="6" name="矩形 4">
            <a:extLst>
              <a:ext uri="{FF2B5EF4-FFF2-40B4-BE49-F238E27FC236}">
                <a16:creationId xmlns:a16="http://schemas.microsoft.com/office/drawing/2014/main" id="{E60FC8A7-A602-4D8F-8FF0-A31CCA5B88D7}"/>
              </a:ext>
            </a:extLst>
          </p:cNvPr>
          <p:cNvSpPr/>
          <p:nvPr/>
        </p:nvSpPr>
        <p:spPr>
          <a:xfrm>
            <a:off x="4829018" y="4774"/>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1772510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 name="矩形 12"/>
          <p:cNvSpPr/>
          <p:nvPr/>
        </p:nvSpPr>
        <p:spPr>
          <a:xfrm>
            <a:off x="1021882" y="602268"/>
            <a:ext cx="4814236" cy="369332"/>
          </a:xfrm>
          <a:prstGeom prst="rect">
            <a:avLst/>
          </a:prstGeom>
          <a:solidFill>
            <a:schemeClr val="accent1">
              <a:lumMod val="40000"/>
              <a:lumOff val="60000"/>
            </a:schemeClr>
          </a:solidFill>
          <a:effectLst/>
        </p:spPr>
        <p:txBody>
          <a:bodyPr wrap="square">
            <a:spAutoFit/>
          </a:bodyPr>
          <a:lstStyle/>
          <a:p>
            <a:pPr marL="0" lvl="1" algn="ctr"/>
            <a:r>
              <a:rPr lang="zh-TW" altLang="en-US" b="1" dirty="0">
                <a:solidFill>
                  <a:schemeClr val="accent2">
                    <a:lumMod val="75000"/>
                  </a:schemeClr>
                </a:solidFill>
                <a:effectLst>
                  <a:outerShdw blurRad="38100" dist="38100" dir="2700000" algn="tl">
                    <a:srgbClr val="000000">
                      <a:alpha val="43137"/>
                    </a:srgbClr>
                  </a:outerShdw>
                </a:effectLst>
                <a:latin typeface="+mn-ea"/>
              </a:rPr>
              <a:t>意外分享 </a:t>
            </a:r>
            <a:r>
              <a:rPr lang="en-US" altLang="zh-TW" b="1" dirty="0">
                <a:solidFill>
                  <a:schemeClr val="accent2">
                    <a:lumMod val="75000"/>
                  </a:schemeClr>
                </a:solidFill>
                <a:effectLst>
                  <a:outerShdw blurRad="38100" dist="38100" dir="2700000" algn="tl">
                    <a:srgbClr val="000000">
                      <a:alpha val="43137"/>
                    </a:srgbClr>
                  </a:outerShdw>
                </a:effectLst>
                <a:latin typeface="+mn-ea"/>
              </a:rPr>
              <a:t>(</a:t>
            </a:r>
            <a:r>
              <a:rPr lang="zh-TW" altLang="en-US" b="1" dirty="0">
                <a:solidFill>
                  <a:schemeClr val="accent2">
                    <a:lumMod val="75000"/>
                  </a:schemeClr>
                </a:solidFill>
                <a:effectLst>
                  <a:outerShdw blurRad="38100" dist="38100" dir="2700000" algn="tl">
                    <a:srgbClr val="000000">
                      <a:alpha val="43137"/>
                    </a:srgbClr>
                  </a:outerShdw>
                </a:effectLst>
                <a:latin typeface="+mn-ea"/>
              </a:rPr>
              <a:t>非中地</a:t>
            </a:r>
            <a:r>
              <a:rPr lang="en-US" altLang="zh-TW" b="1" dirty="0">
                <a:solidFill>
                  <a:schemeClr val="accent2">
                    <a:lumMod val="75000"/>
                  </a:schemeClr>
                </a:solidFill>
                <a:effectLst>
                  <a:outerShdw blurRad="38100" dist="38100" dir="2700000" algn="tl">
                    <a:srgbClr val="000000">
                      <a:alpha val="43137"/>
                    </a:srgbClr>
                  </a:outerShdw>
                </a:effectLst>
                <a:latin typeface="+mn-ea"/>
              </a:rPr>
              <a:t>)</a:t>
            </a:r>
            <a:endParaRPr lang="zh-TW" altLang="en-US" b="1" dirty="0">
              <a:solidFill>
                <a:schemeClr val="accent2">
                  <a:lumMod val="75000"/>
                </a:schemeClr>
              </a:solidFill>
              <a:effectLst>
                <a:outerShdw blurRad="38100" dist="38100" dir="2700000" algn="tl">
                  <a:srgbClr val="000000">
                    <a:alpha val="43137"/>
                  </a:srgbClr>
                </a:outerShdw>
              </a:effectLst>
              <a:latin typeface="+mn-ea"/>
            </a:endParaRPr>
          </a:p>
        </p:txBody>
      </p:sp>
      <p:sp>
        <p:nvSpPr>
          <p:cNvPr id="9" name="投影片編號版面配置區 8"/>
          <p:cNvSpPr>
            <a:spLocks noGrp="1"/>
          </p:cNvSpPr>
          <p:nvPr>
            <p:ph type="sldNum" sz="quarter" idx="12"/>
          </p:nvPr>
        </p:nvSpPr>
        <p:spPr/>
        <p:txBody>
          <a:bodyPr/>
          <a:lstStyle/>
          <a:p>
            <a:fld id="{0B127B2A-2C29-40FB-ADFA-04F7040A959F}" type="slidenum">
              <a:rPr lang="zh-HK" altLang="en-US" smtClean="0"/>
              <a:pPr/>
              <a:t>26</a:t>
            </a:fld>
            <a:endParaRPr lang="zh-HK" altLang="en-US"/>
          </a:p>
        </p:txBody>
      </p:sp>
      <p:pic>
        <p:nvPicPr>
          <p:cNvPr id="4" name="圖片 4">
            <a:extLst>
              <a:ext uri="{FF2B5EF4-FFF2-40B4-BE49-F238E27FC236}">
                <a16:creationId xmlns:a16="http://schemas.microsoft.com/office/drawing/2014/main" id="{117DF040-188B-DE46-AE0E-05F75909F508}"/>
              </a:ext>
            </a:extLst>
          </p:cNvPr>
          <p:cNvPicPr/>
          <p:nvPr/>
        </p:nvPicPr>
        <p:blipFill>
          <a:blip r:embed="rId3">
            <a:extLst>
              <a:ext uri="{28A0092B-C50C-407E-A947-70E740481C1C}">
                <a14:useLocalDpi xmlns:a14="http://schemas.microsoft.com/office/drawing/2010/main" val="0"/>
              </a:ext>
            </a:extLst>
          </a:blip>
          <a:stretch>
            <a:fillRect/>
          </a:stretch>
        </p:blipFill>
        <p:spPr>
          <a:xfrm>
            <a:off x="445790" y="1115616"/>
            <a:ext cx="5966420" cy="6912768"/>
          </a:xfrm>
          <a:prstGeom prst="rect">
            <a:avLst/>
          </a:prstGeom>
        </p:spPr>
      </p:pic>
      <p:sp>
        <p:nvSpPr>
          <p:cNvPr id="5" name="矩形 4">
            <a:extLst>
              <a:ext uri="{FF2B5EF4-FFF2-40B4-BE49-F238E27FC236}">
                <a16:creationId xmlns:a16="http://schemas.microsoft.com/office/drawing/2014/main" id="{765E0A8D-44B4-4C81-967B-5E74BA50103C}"/>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3175192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投影片編號版面配置區 3"/>
          <p:cNvSpPr>
            <a:spLocks noGrp="1"/>
          </p:cNvSpPr>
          <p:nvPr>
            <p:ph type="sldNum" idx="12"/>
          </p:nvPr>
        </p:nvSpPr>
        <p:spPr/>
        <p:txBody>
          <a:bodyPr/>
          <a:lstStyle/>
          <a:p>
            <a:fld id="{00000000-1234-1234-1234-123412341234}" type="slidenum">
              <a:rPr lang="en" smtClean="0"/>
              <a:pPr/>
              <a:t>27</a:t>
            </a:fld>
            <a:endParaRPr lang="en"/>
          </a:p>
        </p:txBody>
      </p:sp>
      <p:pic>
        <p:nvPicPr>
          <p:cNvPr id="7" name="圖片 6">
            <a:extLst>
              <a:ext uri="{FF2B5EF4-FFF2-40B4-BE49-F238E27FC236}">
                <a16:creationId xmlns:a16="http://schemas.microsoft.com/office/drawing/2014/main" id="{75E49008-8BA7-4DAC-B2BF-A3A3246D8783}"/>
              </a:ext>
            </a:extLst>
          </p:cNvPr>
          <p:cNvPicPr/>
          <p:nvPr/>
        </p:nvPicPr>
        <p:blipFill>
          <a:blip r:embed="rId2">
            <a:extLst>
              <a:ext uri="{28A0092B-C50C-407E-A947-70E740481C1C}">
                <a14:useLocalDpi xmlns:a14="http://schemas.microsoft.com/office/drawing/2010/main" val="0"/>
              </a:ext>
            </a:extLst>
          </a:blip>
          <a:stretch>
            <a:fillRect/>
          </a:stretch>
        </p:blipFill>
        <p:spPr>
          <a:xfrm>
            <a:off x="530553" y="1187624"/>
            <a:ext cx="5796894" cy="7416824"/>
          </a:xfrm>
          <a:prstGeom prst="rect">
            <a:avLst/>
          </a:prstGeom>
        </p:spPr>
      </p:pic>
      <p:sp>
        <p:nvSpPr>
          <p:cNvPr id="9" name="矩形 12">
            <a:extLst>
              <a:ext uri="{FF2B5EF4-FFF2-40B4-BE49-F238E27FC236}">
                <a16:creationId xmlns:a16="http://schemas.microsoft.com/office/drawing/2014/main" id="{2DA3337E-9F96-9B4A-A3F1-4B8E25F55274}"/>
              </a:ext>
            </a:extLst>
          </p:cNvPr>
          <p:cNvSpPr/>
          <p:nvPr/>
        </p:nvSpPr>
        <p:spPr>
          <a:xfrm>
            <a:off x="1021882" y="674276"/>
            <a:ext cx="4814236" cy="369332"/>
          </a:xfrm>
          <a:prstGeom prst="rect">
            <a:avLst/>
          </a:prstGeom>
          <a:solidFill>
            <a:schemeClr val="accent1">
              <a:lumMod val="40000"/>
              <a:lumOff val="60000"/>
            </a:schemeClr>
          </a:solidFill>
          <a:effectLst/>
        </p:spPr>
        <p:txBody>
          <a:bodyPr wrap="square">
            <a:spAutoFit/>
          </a:bodyPr>
          <a:lstStyle/>
          <a:p>
            <a:pPr marL="0" lvl="1" algn="ctr"/>
            <a:r>
              <a:rPr lang="zh-TW" altLang="en-US" b="1" dirty="0">
                <a:solidFill>
                  <a:schemeClr val="accent2">
                    <a:lumMod val="75000"/>
                  </a:schemeClr>
                </a:solidFill>
                <a:effectLst>
                  <a:outerShdw blurRad="38100" dist="38100" dir="2700000" algn="tl">
                    <a:srgbClr val="000000">
                      <a:alpha val="43137"/>
                    </a:srgbClr>
                  </a:outerShdw>
                </a:effectLst>
                <a:latin typeface="+mn-ea"/>
              </a:rPr>
              <a:t>意外分享 </a:t>
            </a:r>
            <a:r>
              <a:rPr lang="en-US" altLang="zh-TW" b="1" dirty="0">
                <a:solidFill>
                  <a:schemeClr val="accent2">
                    <a:lumMod val="75000"/>
                  </a:schemeClr>
                </a:solidFill>
                <a:effectLst>
                  <a:outerShdw blurRad="38100" dist="38100" dir="2700000" algn="tl">
                    <a:srgbClr val="000000">
                      <a:alpha val="43137"/>
                    </a:srgbClr>
                  </a:outerShdw>
                </a:effectLst>
                <a:latin typeface="+mn-ea"/>
              </a:rPr>
              <a:t>(</a:t>
            </a:r>
            <a:r>
              <a:rPr lang="zh-TW" altLang="en-US" b="1" dirty="0">
                <a:solidFill>
                  <a:schemeClr val="accent2">
                    <a:lumMod val="75000"/>
                  </a:schemeClr>
                </a:solidFill>
                <a:effectLst>
                  <a:outerShdw blurRad="38100" dist="38100" dir="2700000" algn="tl">
                    <a:srgbClr val="000000">
                      <a:alpha val="43137"/>
                    </a:srgbClr>
                  </a:outerShdw>
                </a:effectLst>
                <a:latin typeface="+mn-ea"/>
              </a:rPr>
              <a:t>非中地</a:t>
            </a:r>
            <a:r>
              <a:rPr lang="en-US" altLang="zh-TW" b="1" dirty="0">
                <a:solidFill>
                  <a:schemeClr val="accent2">
                    <a:lumMod val="75000"/>
                  </a:schemeClr>
                </a:solidFill>
                <a:effectLst>
                  <a:outerShdw blurRad="38100" dist="38100" dir="2700000" algn="tl">
                    <a:srgbClr val="000000">
                      <a:alpha val="43137"/>
                    </a:srgbClr>
                  </a:outerShdw>
                </a:effectLst>
                <a:latin typeface="+mn-ea"/>
              </a:rPr>
              <a:t>)</a:t>
            </a:r>
            <a:endParaRPr lang="zh-TW" altLang="en-US" b="1" dirty="0">
              <a:solidFill>
                <a:schemeClr val="accent2">
                  <a:lumMod val="75000"/>
                </a:schemeClr>
              </a:solidFill>
              <a:effectLst>
                <a:outerShdw blurRad="38100" dist="38100" dir="2700000" algn="tl">
                  <a:srgbClr val="000000">
                    <a:alpha val="43137"/>
                  </a:srgbClr>
                </a:outerShdw>
              </a:effectLst>
              <a:latin typeface="+mn-ea"/>
            </a:endParaRPr>
          </a:p>
        </p:txBody>
      </p:sp>
      <p:sp>
        <p:nvSpPr>
          <p:cNvPr id="5" name="矩形 4">
            <a:extLst>
              <a:ext uri="{FF2B5EF4-FFF2-40B4-BE49-F238E27FC236}">
                <a16:creationId xmlns:a16="http://schemas.microsoft.com/office/drawing/2014/main" id="{961C7822-2540-4797-B24E-D68DCE892036}"/>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414960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矩形 8"/>
          <p:cNvSpPr/>
          <p:nvPr/>
        </p:nvSpPr>
        <p:spPr>
          <a:xfrm>
            <a:off x="1092270" y="990594"/>
            <a:ext cx="4828975" cy="400110"/>
          </a:xfrm>
          <a:prstGeom prst="rect">
            <a:avLst/>
          </a:prstGeom>
          <a:solidFill>
            <a:schemeClr val="accent1">
              <a:lumMod val="40000"/>
              <a:lumOff val="60000"/>
            </a:schemeClr>
          </a:solidFill>
          <a:effectLst/>
        </p:spPr>
        <p:txBody>
          <a:bodyPr wrap="square">
            <a:spAutoFit/>
          </a:bodyPr>
          <a:lstStyle/>
          <a:p>
            <a:pPr algn="ctr"/>
            <a:r>
              <a:rPr lang="zh-TW" altLang="en-US" sz="2000" b="1" dirty="0">
                <a:solidFill>
                  <a:schemeClr val="accent2">
                    <a:lumMod val="75000"/>
                  </a:schemeClr>
                </a:solidFill>
                <a:effectLst>
                  <a:outerShdw blurRad="38100" dist="38100" dir="2700000" algn="tl">
                    <a:srgbClr val="000000">
                      <a:alpha val="43137"/>
                    </a:srgbClr>
                  </a:outerShdw>
                </a:effectLst>
                <a:latin typeface="Adobe 楷体 Std R" panose="02020400000000000000" pitchFamily="18" charset="-122"/>
                <a:ea typeface="Adobe 楷体 Std R" panose="02020400000000000000" pitchFamily="18" charset="-122"/>
              </a:rPr>
              <a:t>職安局 </a:t>
            </a:r>
            <a:r>
              <a:rPr lang="en-US" altLang="zh-TW" sz="2000" b="1" dirty="0">
                <a:solidFill>
                  <a:schemeClr val="accent2">
                    <a:lumMod val="75000"/>
                  </a:schemeClr>
                </a:solidFill>
                <a:effectLst>
                  <a:outerShdw blurRad="38100" dist="38100" dir="2700000" algn="tl">
                    <a:srgbClr val="000000">
                      <a:alpha val="43137"/>
                    </a:srgbClr>
                  </a:outerShdw>
                </a:effectLst>
                <a:latin typeface="Adobe 楷体 Std R" panose="02020400000000000000" pitchFamily="18" charset="-122"/>
                <a:ea typeface="Adobe 楷体 Std R" panose="02020400000000000000" pitchFamily="18" charset="-122"/>
              </a:rPr>
              <a:t>-</a:t>
            </a:r>
            <a:r>
              <a:rPr lang="zh-TW" altLang="en-US" sz="2000" b="1" dirty="0">
                <a:solidFill>
                  <a:schemeClr val="accent2">
                    <a:lumMod val="75000"/>
                  </a:schemeClr>
                </a:solidFill>
                <a:effectLst>
                  <a:outerShdw blurRad="38100" dist="38100" dir="2700000" algn="tl">
                    <a:srgbClr val="000000">
                      <a:alpha val="43137"/>
                    </a:srgbClr>
                  </a:outerShdw>
                </a:effectLst>
                <a:latin typeface="Adobe 楷体 Std R" panose="02020400000000000000" pitchFamily="18" charset="-122"/>
                <a:ea typeface="Adobe 楷体 Std R" panose="02020400000000000000" pitchFamily="18" charset="-122"/>
              </a:rPr>
              <a:t> 職業健康公開講座</a:t>
            </a:r>
          </a:p>
        </p:txBody>
      </p:sp>
      <p:sp>
        <p:nvSpPr>
          <p:cNvPr id="13" name="文字方塊 12"/>
          <p:cNvSpPr txBox="1"/>
          <p:nvPr/>
        </p:nvSpPr>
        <p:spPr>
          <a:xfrm>
            <a:off x="2671784" y="1822350"/>
            <a:ext cx="1800200" cy="307777"/>
          </a:xfrm>
          <a:prstGeom prst="rect">
            <a:avLst/>
          </a:prstGeom>
          <a:noFill/>
        </p:spPr>
        <p:txBody>
          <a:bodyPr wrap="square" lIns="0" tIns="0" rIns="0" bIns="0" rtlCol="0">
            <a:spAutoFit/>
          </a:bodyPr>
          <a:lstStyle/>
          <a:p>
            <a:r>
              <a:rPr lang="en-US" altLang="zh-HK" sz="2000" b="1" dirty="0">
                <a:solidFill>
                  <a:schemeClr val="accent2">
                    <a:lumMod val="75000"/>
                  </a:schemeClr>
                </a:solidFill>
                <a:latin typeface="+mj-ea"/>
                <a:ea typeface="+mj-ea"/>
              </a:rPr>
              <a:t>201</a:t>
            </a:r>
            <a:r>
              <a:rPr lang="en-US" altLang="zh-TW" sz="2000" b="1" dirty="0">
                <a:solidFill>
                  <a:schemeClr val="accent2">
                    <a:lumMod val="75000"/>
                  </a:schemeClr>
                </a:solidFill>
                <a:latin typeface="+mj-ea"/>
                <a:ea typeface="+mj-ea"/>
              </a:rPr>
              <a:t>9</a:t>
            </a:r>
            <a:r>
              <a:rPr lang="zh-TW" altLang="en-US" sz="2000" b="1" dirty="0">
                <a:solidFill>
                  <a:schemeClr val="accent2">
                    <a:lumMod val="75000"/>
                  </a:schemeClr>
                </a:solidFill>
                <a:latin typeface="+mj-ea"/>
                <a:ea typeface="+mj-ea"/>
              </a:rPr>
              <a:t>年</a:t>
            </a:r>
            <a:r>
              <a:rPr lang="en-US" altLang="zh-TW" sz="2000" b="1" dirty="0">
                <a:solidFill>
                  <a:schemeClr val="accent2">
                    <a:lumMod val="75000"/>
                  </a:schemeClr>
                </a:solidFill>
                <a:latin typeface="+mj-ea"/>
                <a:ea typeface="+mj-ea"/>
              </a:rPr>
              <a:t> 5</a:t>
            </a:r>
            <a:r>
              <a:rPr lang="zh-TW" altLang="en-US" sz="2000" b="1" dirty="0">
                <a:solidFill>
                  <a:schemeClr val="accent2">
                    <a:lumMod val="75000"/>
                  </a:schemeClr>
                </a:solidFill>
                <a:ea typeface="+mj-ea"/>
              </a:rPr>
              <a:t>月份</a:t>
            </a:r>
            <a:endParaRPr lang="zh-HK" altLang="en-US" sz="2000" b="1" dirty="0">
              <a:solidFill>
                <a:schemeClr val="accent2">
                  <a:lumMod val="75000"/>
                </a:schemeClr>
              </a:solidFill>
              <a:ea typeface="+mj-ea"/>
            </a:endParaRPr>
          </a:p>
        </p:txBody>
      </p:sp>
      <p:sp>
        <p:nvSpPr>
          <p:cNvPr id="18" name="文字方塊 17"/>
          <p:cNvSpPr txBox="1"/>
          <p:nvPr/>
        </p:nvSpPr>
        <p:spPr>
          <a:xfrm>
            <a:off x="927815" y="6588224"/>
            <a:ext cx="4993430" cy="646331"/>
          </a:xfrm>
          <a:prstGeom prst="rect">
            <a:avLst/>
          </a:prstGeom>
          <a:noFill/>
        </p:spPr>
        <p:txBody>
          <a:bodyPr wrap="square" rtlCol="0">
            <a:spAutoFit/>
          </a:bodyPr>
          <a:lstStyle/>
          <a:p>
            <a:r>
              <a:rPr lang="zh-TW" altLang="en-US" b="1" dirty="0">
                <a:solidFill>
                  <a:schemeClr val="accent2">
                    <a:lumMod val="75000"/>
                  </a:schemeClr>
                </a:solidFill>
                <a:latin typeface="+mn-ea"/>
              </a:rPr>
              <a:t>所有講座均以廣東話進行，費用全免，查詢：職安局網頁</a:t>
            </a:r>
            <a:endParaRPr lang="zh-HK" altLang="en-US" b="1" dirty="0">
              <a:solidFill>
                <a:schemeClr val="accent2">
                  <a:lumMod val="75000"/>
                </a:schemeClr>
              </a:solidFill>
              <a:latin typeface="+mn-ea"/>
            </a:endParaRPr>
          </a:p>
        </p:txBody>
      </p:sp>
      <p:sp>
        <p:nvSpPr>
          <p:cNvPr id="12" name="投影片編號版面配置區 11"/>
          <p:cNvSpPr>
            <a:spLocks noGrp="1"/>
          </p:cNvSpPr>
          <p:nvPr>
            <p:ph type="sldNum" sz="quarter" idx="12"/>
          </p:nvPr>
        </p:nvSpPr>
        <p:spPr/>
        <p:txBody>
          <a:bodyPr/>
          <a:lstStyle/>
          <a:p>
            <a:fld id="{0B127B2A-2C29-40FB-ADFA-04F7040A959F}" type="slidenum">
              <a:rPr lang="zh-HK" altLang="en-US" smtClean="0"/>
              <a:pPr/>
              <a:t>28</a:t>
            </a:fld>
            <a:endParaRPr lang="zh-HK" altLang="en-US"/>
          </a:p>
        </p:txBody>
      </p:sp>
      <p:graphicFrame>
        <p:nvGraphicFramePr>
          <p:cNvPr id="16" name="表格 15"/>
          <p:cNvGraphicFramePr>
            <a:graphicFrameLocks noGrp="1"/>
          </p:cNvGraphicFramePr>
          <p:nvPr>
            <p:extLst>
              <p:ext uri="{D42A27DB-BD31-4B8C-83A1-F6EECF244321}">
                <p14:modId xmlns:p14="http://schemas.microsoft.com/office/powerpoint/2010/main" val="3823052018"/>
              </p:ext>
            </p:extLst>
          </p:nvPr>
        </p:nvGraphicFramePr>
        <p:xfrm>
          <a:off x="1063477" y="3210633"/>
          <a:ext cx="4857768" cy="3208091"/>
        </p:xfrm>
        <a:graphic>
          <a:graphicData uri="http://schemas.openxmlformats.org/drawingml/2006/table">
            <a:tbl>
              <a:tblPr/>
              <a:tblGrid>
                <a:gridCol w="1524005">
                  <a:extLst>
                    <a:ext uri="{9D8B030D-6E8A-4147-A177-3AD203B41FA5}">
                      <a16:colId xmlns:a16="http://schemas.microsoft.com/office/drawing/2014/main" val="20000"/>
                    </a:ext>
                  </a:extLst>
                </a:gridCol>
                <a:gridCol w="2547945">
                  <a:extLst>
                    <a:ext uri="{9D8B030D-6E8A-4147-A177-3AD203B41FA5}">
                      <a16:colId xmlns:a16="http://schemas.microsoft.com/office/drawing/2014/main" val="20001"/>
                    </a:ext>
                  </a:extLst>
                </a:gridCol>
                <a:gridCol w="785818">
                  <a:extLst>
                    <a:ext uri="{9D8B030D-6E8A-4147-A177-3AD203B41FA5}">
                      <a16:colId xmlns:a16="http://schemas.microsoft.com/office/drawing/2014/main" val="20002"/>
                    </a:ext>
                  </a:extLst>
                </a:gridCol>
              </a:tblGrid>
              <a:tr h="744251">
                <a:tc>
                  <a:txBody>
                    <a:bodyPr/>
                    <a:lstStyle/>
                    <a:p>
                      <a:pPr fontAlgn="t"/>
                      <a:r>
                        <a:rPr lang="en-US" altLang="zh-TW" sz="1800" dirty="0"/>
                        <a:t>07/05/2019</a:t>
                      </a:r>
                    </a:p>
                  </a:txBody>
                  <a:tcPr marL="45720" marR="45720" marT="59436" marB="59436">
                    <a:lnL>
                      <a:noFill/>
                    </a:lnL>
                    <a:lnR>
                      <a:noFill/>
                    </a:lnR>
                    <a:lnT>
                      <a:noFill/>
                    </a:lnT>
                    <a:lnB w="9525" cap="flat" cmpd="sng" algn="ctr">
                      <a:solidFill>
                        <a:srgbClr val="FFFFFF"/>
                      </a:solidFill>
                      <a:prstDash val="solid"/>
                      <a:round/>
                      <a:headEnd type="none" w="med" len="med"/>
                      <a:tailEnd type="none" w="med" len="med"/>
                    </a:lnB>
                    <a:solidFill>
                      <a:srgbClr val="FFF5E9"/>
                    </a:solidFill>
                  </a:tcPr>
                </a:tc>
                <a:tc>
                  <a:txBody>
                    <a:bodyPr/>
                    <a:lstStyle/>
                    <a:p>
                      <a:pPr fontAlgn="t"/>
                      <a:r>
                        <a:rPr lang="zh-TW" altLang="en-US" sz="1800" b="0" i="0" u="none" strike="noStrike" kern="1200" dirty="0">
                          <a:solidFill>
                            <a:schemeClr val="tx2"/>
                          </a:solidFill>
                          <a:effectLst/>
                          <a:latin typeface="+mn-lt"/>
                          <a:ea typeface="+mn-ea"/>
                          <a:cs typeface="+mn-cs"/>
                        </a:rPr>
                        <a:t>職安健法例對惡劣天氣下的工作安全要求及在酷熱環境工作對健康的危害公開講座</a:t>
                      </a:r>
                      <a:endParaRPr lang="zh-TW" altLang="en-US" sz="1800" dirty="0">
                        <a:solidFill>
                          <a:schemeClr val="tx2"/>
                        </a:solidFill>
                      </a:endParaRPr>
                    </a:p>
                  </a:txBody>
                  <a:tcPr marL="45720" marR="45720" marT="59436" marB="59436">
                    <a:lnL>
                      <a:noFill/>
                    </a:lnL>
                    <a:lnR>
                      <a:noFill/>
                    </a:lnR>
                    <a:lnT>
                      <a:noFill/>
                    </a:lnT>
                    <a:lnB w="9525" cap="flat" cmpd="sng" algn="ctr">
                      <a:solidFill>
                        <a:srgbClr val="FFFFFF"/>
                      </a:solidFill>
                      <a:prstDash val="solid"/>
                      <a:round/>
                      <a:headEnd type="none" w="med" len="med"/>
                      <a:tailEnd type="none" w="med" len="med"/>
                    </a:lnB>
                    <a:solidFill>
                      <a:srgbClr val="FFF5E9"/>
                    </a:solidFill>
                  </a:tcPr>
                </a:tc>
                <a:tc>
                  <a:txBody>
                    <a:bodyPr/>
                    <a:lstStyle/>
                    <a:p>
                      <a:pPr fontAlgn="t"/>
                      <a:r>
                        <a:rPr lang="zh-TW" altLang="en-US" sz="1800" dirty="0"/>
                        <a:t>所有</a:t>
                      </a:r>
                    </a:p>
                  </a:txBody>
                  <a:tcPr marL="45720" marR="45720" marT="59436" marB="59436">
                    <a:lnL>
                      <a:noFill/>
                    </a:lnL>
                    <a:lnR>
                      <a:noFill/>
                    </a:lnR>
                    <a:lnT>
                      <a:noFill/>
                    </a:lnT>
                    <a:lnB w="9525" cap="flat" cmpd="sng" algn="ctr">
                      <a:solidFill>
                        <a:srgbClr val="FFFFFF"/>
                      </a:solidFill>
                      <a:prstDash val="solid"/>
                      <a:round/>
                      <a:headEnd type="none" w="med" len="med"/>
                      <a:tailEnd type="none" w="med" len="med"/>
                    </a:lnB>
                    <a:solidFill>
                      <a:srgbClr val="FFF5E9"/>
                    </a:solidFill>
                  </a:tcPr>
                </a:tc>
                <a:extLst>
                  <a:ext uri="{0D108BD9-81ED-4DB2-BD59-A6C34878D82A}">
                    <a16:rowId xmlns:a16="http://schemas.microsoft.com/office/drawing/2014/main" val="10000"/>
                  </a:ext>
                </a:extLst>
              </a:tr>
              <a:tr h="744251">
                <a:tc>
                  <a:txBody>
                    <a:bodyPr/>
                    <a:lstStyle/>
                    <a:p>
                      <a:pPr fontAlgn="t"/>
                      <a:r>
                        <a:rPr lang="en-US" altLang="zh-TW" sz="1800" dirty="0"/>
                        <a:t>21/05/2019</a:t>
                      </a:r>
                    </a:p>
                  </a:txBody>
                  <a:tcPr marL="45720" marR="45720" marT="59436" marB="59436">
                    <a:lnL>
                      <a:noFill/>
                    </a:lnL>
                    <a:lnR>
                      <a:noFill/>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4ECE3"/>
                    </a:solidFill>
                  </a:tcPr>
                </a:tc>
                <a:tc>
                  <a:txBody>
                    <a:bodyPr/>
                    <a:lstStyle/>
                    <a:p>
                      <a:pPr fontAlgn="t"/>
                      <a:r>
                        <a:rPr lang="zh-TW" altLang="en-US" sz="1800" b="0" i="0" u="none" strike="noStrike" kern="1200" dirty="0">
                          <a:solidFill>
                            <a:schemeClr val="accent4">
                              <a:lumMod val="75000"/>
                            </a:schemeClr>
                          </a:solidFill>
                          <a:effectLst/>
                          <a:latin typeface="+mn-lt"/>
                          <a:ea typeface="+mn-ea"/>
                          <a:cs typeface="+mn-cs"/>
                        </a:rPr>
                        <a:t>在</a:t>
                      </a:r>
                      <a:r>
                        <a:rPr lang="en-US" altLang="zh-TW" sz="1800" b="0" i="0" u="none" strike="noStrike" kern="1200" dirty="0">
                          <a:solidFill>
                            <a:schemeClr val="accent4">
                              <a:lumMod val="75000"/>
                            </a:schemeClr>
                          </a:solidFill>
                          <a:effectLst/>
                          <a:latin typeface="+mn-lt"/>
                          <a:ea typeface="+mn-ea"/>
                          <a:cs typeface="+mn-cs"/>
                        </a:rPr>
                        <a:t>X-</a:t>
                      </a:r>
                      <a:r>
                        <a:rPr lang="zh-TW" altLang="en-US" sz="1800" b="0" i="0" u="none" strike="noStrike" kern="1200" dirty="0">
                          <a:solidFill>
                            <a:schemeClr val="accent4">
                              <a:lumMod val="75000"/>
                            </a:schemeClr>
                          </a:solidFill>
                          <a:effectLst/>
                          <a:latin typeface="+mn-lt"/>
                          <a:ea typeface="+mn-ea"/>
                          <a:cs typeface="+mn-cs"/>
                        </a:rPr>
                        <a:t>光輻射環境工作的職業安全和健康公開講座</a:t>
                      </a:r>
                      <a:endParaRPr lang="zh-TW" altLang="en-US" sz="1800" dirty="0">
                        <a:solidFill>
                          <a:schemeClr val="accent4">
                            <a:lumMod val="75000"/>
                          </a:schemeClr>
                        </a:solidFill>
                      </a:endParaRPr>
                    </a:p>
                  </a:txBody>
                  <a:tcPr marL="45720" marR="45720" marT="59436" marB="59436">
                    <a:lnL>
                      <a:noFill/>
                    </a:lnL>
                    <a:lnR>
                      <a:noFill/>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4ECE3"/>
                    </a:solidFill>
                  </a:tcPr>
                </a:tc>
                <a:tc>
                  <a:txBody>
                    <a:bodyPr/>
                    <a:lstStyle/>
                    <a:p>
                      <a:pPr fontAlgn="t"/>
                      <a:r>
                        <a:rPr lang="zh-TW" altLang="en-US" sz="1800" dirty="0"/>
                        <a:t>所有</a:t>
                      </a:r>
                    </a:p>
                  </a:txBody>
                  <a:tcPr marL="45720" marR="45720" marT="59436" marB="59436">
                    <a:lnL>
                      <a:noFill/>
                    </a:lnL>
                    <a:lnR>
                      <a:noFill/>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4ECE3"/>
                    </a:solidFill>
                  </a:tcPr>
                </a:tc>
                <a:extLst>
                  <a:ext uri="{0D108BD9-81ED-4DB2-BD59-A6C34878D82A}">
                    <a16:rowId xmlns:a16="http://schemas.microsoft.com/office/drawing/2014/main" val="10001"/>
                  </a:ext>
                </a:extLst>
              </a:tr>
              <a:tr h="1050107">
                <a:tc>
                  <a:txBody>
                    <a:bodyPr/>
                    <a:lstStyle/>
                    <a:p>
                      <a:pPr fontAlgn="t"/>
                      <a:r>
                        <a:rPr lang="en-US" altLang="zh-TW" sz="1800" dirty="0"/>
                        <a:t>28/05/2019</a:t>
                      </a:r>
                    </a:p>
                  </a:txBody>
                  <a:tcPr marL="45720" marR="45720" marT="59436" marB="59436">
                    <a:lnL>
                      <a:noFill/>
                    </a:lnL>
                    <a:lnR>
                      <a:noFill/>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5E9"/>
                    </a:solidFill>
                  </a:tcPr>
                </a:tc>
                <a:tc>
                  <a:txBody>
                    <a:bodyPr/>
                    <a:lstStyle/>
                    <a:p>
                      <a:pPr fontAlgn="t"/>
                      <a:r>
                        <a:rPr lang="zh-TW" altLang="en-US" sz="1800" b="0" i="0" u="none" strike="noStrike" kern="1200" dirty="0">
                          <a:solidFill>
                            <a:srgbClr val="00B0F0"/>
                          </a:solidFill>
                          <a:effectLst/>
                          <a:latin typeface="+mn-lt"/>
                          <a:ea typeface="+mn-ea"/>
                          <a:cs typeface="+mn-cs"/>
                        </a:rPr>
                        <a:t>預防流行性感冒公開講座</a:t>
                      </a:r>
                      <a:endParaRPr lang="zh-TW" altLang="en-US" sz="1800" dirty="0">
                        <a:solidFill>
                          <a:srgbClr val="00B0F0"/>
                        </a:solidFill>
                      </a:endParaRPr>
                    </a:p>
                  </a:txBody>
                  <a:tcPr marL="45720" marR="45720" marT="59436" marB="59436">
                    <a:lnL>
                      <a:noFill/>
                    </a:lnL>
                    <a:lnR>
                      <a:noFill/>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5E9"/>
                    </a:solidFill>
                  </a:tcPr>
                </a:tc>
                <a:tc>
                  <a:txBody>
                    <a:bodyPr/>
                    <a:lstStyle/>
                    <a:p>
                      <a:pPr fontAlgn="t"/>
                      <a:r>
                        <a:rPr lang="zh-TW" altLang="en-US" sz="1800" dirty="0"/>
                        <a:t>所有</a:t>
                      </a:r>
                    </a:p>
                  </a:txBody>
                  <a:tcPr marL="45720" marR="45720" marT="59436" marB="59436">
                    <a:lnL>
                      <a:noFill/>
                    </a:lnL>
                    <a:lnR>
                      <a:noFill/>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5E9"/>
                    </a:solidFill>
                  </a:tcPr>
                </a:tc>
                <a:extLst>
                  <a:ext uri="{0D108BD9-81ED-4DB2-BD59-A6C34878D82A}">
                    <a16:rowId xmlns:a16="http://schemas.microsoft.com/office/drawing/2014/main" val="10002"/>
                  </a:ext>
                </a:extLst>
              </a:tr>
            </a:tbl>
          </a:graphicData>
        </a:graphic>
      </p:graphicFrame>
      <p:graphicFrame>
        <p:nvGraphicFramePr>
          <p:cNvPr id="17" name="表格 16"/>
          <p:cNvGraphicFramePr>
            <a:graphicFrameLocks noGrp="1"/>
          </p:cNvGraphicFramePr>
          <p:nvPr>
            <p:extLst>
              <p:ext uri="{D42A27DB-BD31-4B8C-83A1-F6EECF244321}">
                <p14:modId xmlns:p14="http://schemas.microsoft.com/office/powerpoint/2010/main" val="558067055"/>
              </p:ext>
            </p:extLst>
          </p:nvPr>
        </p:nvGraphicFramePr>
        <p:xfrm>
          <a:off x="1099279" y="2710567"/>
          <a:ext cx="4857768" cy="500066"/>
        </p:xfrm>
        <a:graphic>
          <a:graphicData uri="http://schemas.openxmlformats.org/drawingml/2006/table">
            <a:tbl>
              <a:tblPr/>
              <a:tblGrid>
                <a:gridCol w="1619256">
                  <a:extLst>
                    <a:ext uri="{9D8B030D-6E8A-4147-A177-3AD203B41FA5}">
                      <a16:colId xmlns:a16="http://schemas.microsoft.com/office/drawing/2014/main" val="20000"/>
                    </a:ext>
                  </a:extLst>
                </a:gridCol>
                <a:gridCol w="2524148">
                  <a:extLst>
                    <a:ext uri="{9D8B030D-6E8A-4147-A177-3AD203B41FA5}">
                      <a16:colId xmlns:a16="http://schemas.microsoft.com/office/drawing/2014/main" val="20001"/>
                    </a:ext>
                  </a:extLst>
                </a:gridCol>
                <a:gridCol w="714364">
                  <a:extLst>
                    <a:ext uri="{9D8B030D-6E8A-4147-A177-3AD203B41FA5}">
                      <a16:colId xmlns:a16="http://schemas.microsoft.com/office/drawing/2014/main" val="20002"/>
                    </a:ext>
                  </a:extLst>
                </a:gridCol>
              </a:tblGrid>
              <a:tr h="500066">
                <a:tc>
                  <a:txBody>
                    <a:bodyPr/>
                    <a:lstStyle/>
                    <a:p>
                      <a:pPr algn="l" fontAlgn="t"/>
                      <a:r>
                        <a:rPr lang="zh-TW" altLang="en-US" sz="1800" b="1" dirty="0">
                          <a:solidFill>
                            <a:srgbClr val="FFFFFF"/>
                          </a:solidFill>
                        </a:rPr>
                        <a:t>日期</a:t>
                      </a:r>
                    </a:p>
                  </a:txBody>
                  <a:tcPr marL="45720" marR="45720" marT="59436" marB="59436">
                    <a:lnL>
                      <a:noFill/>
                    </a:lnL>
                    <a:lnR>
                      <a:noFill/>
                    </a:lnR>
                    <a:lnT>
                      <a:noFill/>
                    </a:lnT>
                    <a:lnB>
                      <a:noFill/>
                    </a:lnB>
                    <a:solidFill>
                      <a:srgbClr val="BA9C78"/>
                    </a:solidFill>
                  </a:tcPr>
                </a:tc>
                <a:tc>
                  <a:txBody>
                    <a:bodyPr/>
                    <a:lstStyle/>
                    <a:p>
                      <a:pPr algn="l" fontAlgn="t"/>
                      <a:r>
                        <a:rPr lang="zh-TW" altLang="en-US" sz="1800" b="1" dirty="0">
                          <a:solidFill>
                            <a:srgbClr val="FFFFFF"/>
                          </a:solidFill>
                        </a:rPr>
                        <a:t>標題</a:t>
                      </a:r>
                    </a:p>
                  </a:txBody>
                  <a:tcPr marL="45720" marR="45720" marT="59436" marB="59436">
                    <a:lnL>
                      <a:noFill/>
                    </a:lnL>
                    <a:lnR>
                      <a:noFill/>
                    </a:lnR>
                    <a:lnT>
                      <a:noFill/>
                    </a:lnT>
                    <a:lnB>
                      <a:noFill/>
                    </a:lnB>
                    <a:solidFill>
                      <a:srgbClr val="BA9C78"/>
                    </a:solidFill>
                  </a:tcPr>
                </a:tc>
                <a:tc>
                  <a:txBody>
                    <a:bodyPr/>
                    <a:lstStyle/>
                    <a:p>
                      <a:pPr algn="l" fontAlgn="t"/>
                      <a:r>
                        <a:rPr lang="zh-TW" altLang="en-US" sz="1800" b="1" dirty="0">
                          <a:solidFill>
                            <a:srgbClr val="FFFFFF"/>
                          </a:solidFill>
                        </a:rPr>
                        <a:t>行業</a:t>
                      </a:r>
                    </a:p>
                  </a:txBody>
                  <a:tcPr marL="45720" marR="45720" marT="59436" marB="59436">
                    <a:lnL>
                      <a:noFill/>
                    </a:lnL>
                    <a:lnR>
                      <a:noFill/>
                    </a:lnR>
                    <a:lnT>
                      <a:noFill/>
                    </a:lnT>
                    <a:lnB>
                      <a:noFill/>
                    </a:lnB>
                    <a:solidFill>
                      <a:srgbClr val="BA9C78"/>
                    </a:solidFill>
                  </a:tcPr>
                </a:tc>
                <a:extLst>
                  <a:ext uri="{0D108BD9-81ED-4DB2-BD59-A6C34878D82A}">
                    <a16:rowId xmlns:a16="http://schemas.microsoft.com/office/drawing/2014/main" val="10000"/>
                  </a:ext>
                </a:extLst>
              </a:tr>
            </a:tbl>
          </a:graphicData>
        </a:graphic>
      </p:graphicFrame>
      <p:sp>
        <p:nvSpPr>
          <p:cNvPr id="14" name="矩形 13">
            <a:extLst>
              <a:ext uri="{FF2B5EF4-FFF2-40B4-BE49-F238E27FC236}">
                <a16:creationId xmlns:a16="http://schemas.microsoft.com/office/drawing/2014/main" id="{AF12AB2B-5E95-4DFD-B632-056195C3EBB5}"/>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365268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635"/>
          <a:stretch/>
        </p:blipFill>
        <p:spPr bwMode="auto">
          <a:xfrm>
            <a:off x="163526" y="2123728"/>
            <a:ext cx="2913388"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圖片 6"/>
          <p:cNvPicPr/>
          <p:nvPr/>
        </p:nvPicPr>
        <p:blipFill>
          <a:blip r:embed="rId3">
            <a:extLst>
              <a:ext uri="{28A0092B-C50C-407E-A947-70E740481C1C}">
                <a14:useLocalDpi xmlns:a14="http://schemas.microsoft.com/office/drawing/2010/main" val="0"/>
              </a:ext>
            </a:extLst>
          </a:blip>
          <a:srcRect/>
          <a:stretch>
            <a:fillRect/>
          </a:stretch>
        </p:blipFill>
        <p:spPr bwMode="auto">
          <a:xfrm>
            <a:off x="3501008" y="2099146"/>
            <a:ext cx="3280318" cy="5137150"/>
          </a:xfrm>
          <a:prstGeom prst="rect">
            <a:avLst/>
          </a:prstGeom>
          <a:noFill/>
          <a:ln>
            <a:noFill/>
          </a:ln>
        </p:spPr>
      </p:pic>
      <p:sp>
        <p:nvSpPr>
          <p:cNvPr id="8" name="文字方塊 7"/>
          <p:cNvSpPr txBox="1"/>
          <p:nvPr/>
        </p:nvSpPr>
        <p:spPr>
          <a:xfrm>
            <a:off x="163526" y="1428230"/>
            <a:ext cx="2816266" cy="473206"/>
          </a:xfrm>
          <a:prstGeom prst="rect">
            <a:avLst/>
          </a:prstGeom>
          <a:noFill/>
        </p:spPr>
        <p:txBody>
          <a:bodyPr wrap="square" rtlCol="0">
            <a:spAutoFit/>
          </a:bodyPr>
          <a:lstStyle/>
          <a:p>
            <a:pPr algn="ctr"/>
            <a:r>
              <a:rPr lang="zh-TW" altLang="en-US" sz="2475" b="1" dirty="0">
                <a:solidFill>
                  <a:srgbClr val="0070C0"/>
                </a:solidFill>
              </a:rPr>
              <a:t>電話</a:t>
            </a:r>
            <a:r>
              <a:rPr lang="en-US" altLang="zh-TW" sz="2475" b="1" dirty="0">
                <a:solidFill>
                  <a:srgbClr val="0070C0"/>
                </a:solidFill>
              </a:rPr>
              <a:t>APP </a:t>
            </a:r>
            <a:r>
              <a:rPr lang="zh-TW" altLang="en-US" sz="2475" b="1" dirty="0">
                <a:solidFill>
                  <a:srgbClr val="0070C0"/>
                </a:solidFill>
              </a:rPr>
              <a:t>投訴平台</a:t>
            </a:r>
          </a:p>
        </p:txBody>
      </p:sp>
      <p:sp>
        <p:nvSpPr>
          <p:cNvPr id="6" name="矩形 11">
            <a:extLst>
              <a:ext uri="{FF2B5EF4-FFF2-40B4-BE49-F238E27FC236}">
                <a16:creationId xmlns:a16="http://schemas.microsoft.com/office/drawing/2014/main" id="{C85BC3B4-EDA5-4D42-9D1B-3E4793F186A2}"/>
              </a:ext>
            </a:extLst>
          </p:cNvPr>
          <p:cNvSpPr/>
          <p:nvPr/>
        </p:nvSpPr>
        <p:spPr>
          <a:xfrm>
            <a:off x="1124744" y="621161"/>
            <a:ext cx="4828975" cy="400110"/>
          </a:xfrm>
          <a:prstGeom prst="rect">
            <a:avLst/>
          </a:prstGeom>
          <a:solidFill>
            <a:schemeClr val="accent1">
              <a:lumMod val="40000"/>
              <a:lumOff val="60000"/>
            </a:schemeClr>
          </a:solidFill>
          <a:effectLst/>
        </p:spPr>
        <p:txBody>
          <a:bodyPr wrap="square">
            <a:spAutoFit/>
          </a:bodyPr>
          <a:lstStyle/>
          <a:p>
            <a:pPr algn="ctr"/>
            <a:r>
              <a:rPr lang="zh-TW" altLang="en-US" sz="2000" b="1" dirty="0">
                <a:solidFill>
                  <a:schemeClr val="accent2">
                    <a:lumMod val="75000"/>
                  </a:schemeClr>
                </a:solidFill>
                <a:effectLst>
                  <a:outerShdw blurRad="38100" dist="38100" dir="2700000" algn="tl">
                    <a:srgbClr val="000000">
                      <a:alpha val="43137"/>
                    </a:srgbClr>
                  </a:outerShdw>
                </a:effectLst>
                <a:latin typeface="Adobe 楷体 Std R" panose="02020400000000000000" pitchFamily="18" charset="-122"/>
                <a:ea typeface="Adobe 楷体 Std R" panose="02020400000000000000" pitchFamily="18" charset="-122"/>
              </a:rPr>
              <a:t>勞工處 </a:t>
            </a:r>
            <a:r>
              <a:rPr lang="en-US" altLang="zh-TW" sz="2000" b="1" dirty="0">
                <a:solidFill>
                  <a:schemeClr val="accent2">
                    <a:lumMod val="75000"/>
                  </a:schemeClr>
                </a:solidFill>
                <a:effectLst>
                  <a:outerShdw blurRad="38100" dist="38100" dir="2700000" algn="tl">
                    <a:srgbClr val="000000">
                      <a:alpha val="43137"/>
                    </a:srgbClr>
                  </a:outerShdw>
                </a:effectLst>
                <a:latin typeface="Adobe 楷体 Std R" panose="02020400000000000000" pitchFamily="18" charset="-122"/>
                <a:ea typeface="Adobe 楷体 Std R" panose="02020400000000000000" pitchFamily="18" charset="-122"/>
              </a:rPr>
              <a:t>–</a:t>
            </a:r>
            <a:r>
              <a:rPr lang="zh-TW" altLang="en-US" sz="2000" b="1" dirty="0">
                <a:solidFill>
                  <a:schemeClr val="accent2">
                    <a:lumMod val="75000"/>
                  </a:schemeClr>
                </a:solidFill>
                <a:effectLst>
                  <a:outerShdw blurRad="38100" dist="38100" dir="2700000" algn="tl">
                    <a:srgbClr val="000000">
                      <a:alpha val="43137"/>
                    </a:srgbClr>
                  </a:outerShdw>
                </a:effectLst>
                <a:latin typeface="Adobe 楷体 Std R" panose="02020400000000000000" pitchFamily="18" charset="-122"/>
                <a:ea typeface="Adobe 楷体 Std R" panose="02020400000000000000" pitchFamily="18" charset="-122"/>
              </a:rPr>
              <a:t> 新設</a:t>
            </a:r>
            <a:r>
              <a:rPr lang="zh-TW" altLang="en-US" sz="2000" b="1" dirty="0">
                <a:solidFill>
                  <a:srgbClr val="FFFF00"/>
                </a:solidFill>
              </a:rPr>
              <a:t>投訴平台</a:t>
            </a:r>
          </a:p>
        </p:txBody>
      </p:sp>
      <p:sp>
        <p:nvSpPr>
          <p:cNvPr id="9" name="文字方塊 7">
            <a:extLst>
              <a:ext uri="{FF2B5EF4-FFF2-40B4-BE49-F238E27FC236}">
                <a16:creationId xmlns:a16="http://schemas.microsoft.com/office/drawing/2014/main" id="{363B268C-2CB6-8A41-A579-81AAF8F8B456}"/>
              </a:ext>
            </a:extLst>
          </p:cNvPr>
          <p:cNvSpPr txBox="1"/>
          <p:nvPr/>
        </p:nvSpPr>
        <p:spPr>
          <a:xfrm>
            <a:off x="3949480" y="1428230"/>
            <a:ext cx="2311365" cy="523220"/>
          </a:xfrm>
          <a:prstGeom prst="rect">
            <a:avLst/>
          </a:prstGeom>
          <a:noFill/>
        </p:spPr>
        <p:txBody>
          <a:bodyPr wrap="square" rtlCol="0">
            <a:spAutoFit/>
          </a:bodyPr>
          <a:lstStyle/>
          <a:p>
            <a:pPr algn="ctr"/>
            <a:r>
              <a:rPr lang="zh-TW" altLang="en-US" sz="2800" b="1" dirty="0">
                <a:solidFill>
                  <a:schemeClr val="accent2">
                    <a:lumMod val="75000"/>
                  </a:schemeClr>
                </a:solidFill>
                <a:effectLst>
                  <a:outerShdw blurRad="38100" dist="38100" dir="2700000" algn="tl">
                    <a:srgbClr val="000000">
                      <a:alpha val="43137"/>
                    </a:srgbClr>
                  </a:outerShdw>
                </a:effectLst>
                <a:latin typeface="Adobe 楷体 Std R" panose="02020400000000000000" pitchFamily="18" charset="-122"/>
                <a:ea typeface="Adobe 楷体 Std R" panose="02020400000000000000" pitchFamily="18" charset="-122"/>
              </a:rPr>
              <a:t>投訴熱線</a:t>
            </a:r>
            <a:endParaRPr lang="zh-TW" altLang="en-US" sz="2475" b="1" dirty="0">
              <a:solidFill>
                <a:srgbClr val="FFC000"/>
              </a:solidFill>
            </a:endParaRPr>
          </a:p>
        </p:txBody>
      </p:sp>
      <p:sp>
        <p:nvSpPr>
          <p:cNvPr id="10" name="矩形 9">
            <a:extLst>
              <a:ext uri="{FF2B5EF4-FFF2-40B4-BE49-F238E27FC236}">
                <a16:creationId xmlns:a16="http://schemas.microsoft.com/office/drawing/2014/main" id="{B8DE73F3-60D1-4148-95B8-5D01307C70BD}"/>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484441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矩形 10"/>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
        <p:nvSpPr>
          <p:cNvPr id="7" name="投影片編號版面配置區 6"/>
          <p:cNvSpPr>
            <a:spLocks noGrp="1"/>
          </p:cNvSpPr>
          <p:nvPr>
            <p:ph type="sldNum" sz="quarter" idx="12"/>
          </p:nvPr>
        </p:nvSpPr>
        <p:spPr/>
        <p:txBody>
          <a:bodyPr/>
          <a:lstStyle/>
          <a:p>
            <a:fld id="{0B127B2A-2C29-40FB-ADFA-04F7040A959F}" type="slidenum">
              <a:rPr lang="zh-HK" altLang="en-US" smtClean="0"/>
              <a:pPr/>
              <a:t>3</a:t>
            </a:fld>
            <a:endParaRPr lang="zh-HK" altLang="en-US" dirty="0"/>
          </a:p>
        </p:txBody>
      </p:sp>
      <p:sp>
        <p:nvSpPr>
          <p:cNvPr id="5" name="標題 1">
            <a:extLst>
              <a:ext uri="{FF2B5EF4-FFF2-40B4-BE49-F238E27FC236}">
                <a16:creationId xmlns:a16="http://schemas.microsoft.com/office/drawing/2014/main" id="{D196DD97-D290-4E5B-AC9C-4C000803F36B}"/>
              </a:ext>
            </a:extLst>
          </p:cNvPr>
          <p:cNvSpPr txBox="1">
            <a:spLocks/>
          </p:cNvSpPr>
          <p:nvPr/>
        </p:nvSpPr>
        <p:spPr>
          <a:xfrm>
            <a:off x="342900" y="623430"/>
            <a:ext cx="6172200" cy="924233"/>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b="1" dirty="0">
                <a:solidFill>
                  <a:schemeClr val="accent2">
                    <a:lumMod val="75000"/>
                  </a:schemeClr>
                </a:solidFill>
                <a:latin typeface="+mj-ea"/>
                <a:cs typeface="Times New Roman"/>
              </a:rPr>
              <a:t>序言</a:t>
            </a:r>
            <a:br>
              <a:rPr lang="en-US" altLang="zh-TW" b="1" dirty="0">
                <a:solidFill>
                  <a:schemeClr val="accent2">
                    <a:lumMod val="75000"/>
                  </a:schemeClr>
                </a:solidFill>
                <a:latin typeface="+mj-ea"/>
                <a:cs typeface="Times New Roman"/>
              </a:rPr>
            </a:br>
            <a:endParaRPr lang="zh-HK" altLang="en-US" dirty="0"/>
          </a:p>
        </p:txBody>
      </p:sp>
      <p:sp>
        <p:nvSpPr>
          <p:cNvPr id="6" name="內容版面配置區 2">
            <a:extLst>
              <a:ext uri="{FF2B5EF4-FFF2-40B4-BE49-F238E27FC236}">
                <a16:creationId xmlns:a16="http://schemas.microsoft.com/office/drawing/2014/main" id="{A36BA567-8F65-B143-A2EB-0E1749231DD8}"/>
              </a:ext>
            </a:extLst>
          </p:cNvPr>
          <p:cNvSpPr txBox="1">
            <a:spLocks/>
          </p:cNvSpPr>
          <p:nvPr/>
        </p:nvSpPr>
        <p:spPr>
          <a:xfrm>
            <a:off x="342900" y="1331640"/>
            <a:ext cx="6172200" cy="7143497"/>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zh-HK" altLang="en-US" dirty="0">
                <a:solidFill>
                  <a:schemeClr val="tx1"/>
                </a:solidFill>
                <a:latin typeface="+mn-ea"/>
              </a:rPr>
              <a:t>古語有云</a:t>
            </a:r>
            <a:r>
              <a:rPr lang="zh-TW" altLang="en-US" dirty="0">
                <a:solidFill>
                  <a:schemeClr val="tx1"/>
                </a:solidFill>
                <a:latin typeface="+mn-ea"/>
              </a:rPr>
              <a:t> </a:t>
            </a:r>
            <a:r>
              <a:rPr lang="en-US" altLang="zh-TW" dirty="0">
                <a:solidFill>
                  <a:schemeClr val="tx1"/>
                </a:solidFill>
                <a:latin typeface="+mn-ea"/>
              </a:rPr>
              <a:t>-</a:t>
            </a:r>
            <a:r>
              <a:rPr lang="zh-TW" altLang="en-US" dirty="0">
                <a:solidFill>
                  <a:schemeClr val="tx1"/>
                </a:solidFill>
                <a:latin typeface="+mn-ea"/>
              </a:rPr>
              <a:t> 水可載舟，亦可覆舟，</a:t>
            </a:r>
            <a:r>
              <a:rPr lang="zh-HK" altLang="en-US" dirty="0">
                <a:solidFill>
                  <a:schemeClr val="tx1"/>
                </a:solidFill>
                <a:latin typeface="+mn-ea"/>
              </a:rPr>
              <a:t>電力也是。</a:t>
            </a:r>
            <a:endParaRPr lang="en-US" altLang="ja-JP" dirty="0">
              <a:solidFill>
                <a:schemeClr val="tx1"/>
              </a:solidFill>
              <a:latin typeface="+mn-ea"/>
              <a:hlinkClick r:id="rId3">
                <a:extLst>
                  <a:ext uri="{A12FA001-AC4F-418D-AE19-62706E023703}">
                    <ahyp:hlinkClr xmlns:ahyp="http://schemas.microsoft.com/office/drawing/2018/hyperlinkcolor" val="tx"/>
                  </a:ext>
                </a:extLst>
              </a:hlinkClick>
            </a:endParaRPr>
          </a:p>
          <a:p>
            <a:pPr algn="l"/>
            <a:r>
              <a:rPr lang="zh-HK" altLang="en-US" dirty="0">
                <a:solidFill>
                  <a:schemeClr val="tx1"/>
                </a:solidFill>
                <a:latin typeface="+mn-ea"/>
              </a:rPr>
              <a:t>電力與我們息息相關，大至交通工具，少至手提電話都需要電力供電才可使用。所以無論在日常生活或在工作中，我們經常都會使用到各種形形色色電器設備。雖然很多電力設施及電器設備在設計上已裝設有很多安全裝置，但往往意外發生就是因為一時疏忽或者欠缺對此產品或機器的</a:t>
            </a:r>
            <a:r>
              <a:rPr lang="zh-TW" altLang="en-US" dirty="0">
                <a:solidFill>
                  <a:schemeClr val="tx1"/>
                </a:solidFill>
                <a:latin typeface="+mn-ea"/>
              </a:rPr>
              <a:t>認</a:t>
            </a:r>
            <a:r>
              <a:rPr lang="zh-HK" altLang="en-US" dirty="0">
                <a:solidFill>
                  <a:schemeClr val="tx1"/>
                </a:solidFill>
                <a:latin typeface="+mn-ea"/>
              </a:rPr>
              <a:t>識，導致嚴重後果。</a:t>
            </a:r>
            <a:endParaRPr lang="en-HK" altLang="zh-HK" dirty="0">
              <a:solidFill>
                <a:schemeClr val="tx1"/>
              </a:solidFill>
              <a:latin typeface="+mn-ea"/>
            </a:endParaRPr>
          </a:p>
          <a:p>
            <a:pPr algn="l"/>
            <a:r>
              <a:rPr lang="zh-HK" altLang="en-HK" dirty="0">
                <a:solidFill>
                  <a:schemeClr val="tx1"/>
                </a:solidFill>
                <a:latin typeface="+mn-ea"/>
              </a:rPr>
              <a:t>在</a:t>
            </a:r>
            <a:r>
              <a:rPr lang="en-HK" altLang="zh-HK" b="1" dirty="0">
                <a:solidFill>
                  <a:schemeClr val="tx1"/>
                </a:solidFill>
                <a:latin typeface="+mn-ea"/>
              </a:rPr>
              <a:t>2017</a:t>
            </a:r>
            <a:r>
              <a:rPr lang="zh-TW" altLang="en-US" dirty="0">
                <a:solidFill>
                  <a:schemeClr val="tx1"/>
                </a:solidFill>
                <a:latin typeface="細明體" panose="02020509000000000000" pitchFamily="49" charset="-120"/>
                <a:ea typeface="細明體" panose="02020509000000000000" pitchFamily="49" charset="-120"/>
              </a:rPr>
              <a:t>至</a:t>
            </a:r>
            <a:r>
              <a:rPr lang="en-US" altLang="zh-TW" b="1" dirty="0">
                <a:solidFill>
                  <a:schemeClr val="tx1"/>
                </a:solidFill>
                <a:latin typeface="+mn-ea"/>
              </a:rPr>
              <a:t>2018</a:t>
            </a:r>
            <a:r>
              <a:rPr lang="zh-HK" altLang="en-HK" b="1" dirty="0">
                <a:solidFill>
                  <a:schemeClr val="tx1"/>
                </a:solidFill>
                <a:latin typeface="+mn-ea"/>
              </a:rPr>
              <a:t>年</a:t>
            </a:r>
            <a:r>
              <a:rPr lang="zh-HK" altLang="en-HK" dirty="0">
                <a:solidFill>
                  <a:schemeClr val="tx1"/>
                </a:solidFill>
                <a:latin typeface="+mn-ea"/>
              </a:rPr>
              <a:t>期間</a:t>
            </a:r>
            <a:r>
              <a:rPr lang="zh-HK" altLang="en-US" dirty="0">
                <a:solidFill>
                  <a:schemeClr val="tx1"/>
                </a:solidFill>
                <a:latin typeface="+mn-ea"/>
              </a:rPr>
              <a:t>，香港職業傷亡個案因電力安全問題導致的工業意外有大約</a:t>
            </a:r>
            <a:r>
              <a:rPr lang="en-HK" altLang="ja-JP" dirty="0">
                <a:solidFill>
                  <a:schemeClr val="tx1"/>
                </a:solidFill>
                <a:latin typeface="+mn-ea"/>
              </a:rPr>
              <a:t>204</a:t>
            </a:r>
            <a:r>
              <a:rPr lang="ja-JP" altLang="en-US" dirty="0">
                <a:solidFill>
                  <a:schemeClr val="tx1"/>
                </a:solidFill>
                <a:latin typeface="+mn-ea"/>
              </a:rPr>
              <a:t>宗</a:t>
            </a:r>
            <a:r>
              <a:rPr lang="zh-HK" altLang="en-US" dirty="0">
                <a:solidFill>
                  <a:schemeClr val="tx1"/>
                </a:solidFill>
                <a:latin typeface="+mn-ea"/>
              </a:rPr>
              <a:t>，所以不能輕視。</a:t>
            </a:r>
          </a:p>
        </p:txBody>
      </p:sp>
    </p:spTree>
    <p:extLst>
      <p:ext uri="{BB962C8B-B14F-4D97-AF65-F5344CB8AC3E}">
        <p14:creationId xmlns:p14="http://schemas.microsoft.com/office/powerpoint/2010/main" val="2336617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 name="矩形 14"/>
          <p:cNvSpPr/>
          <p:nvPr/>
        </p:nvSpPr>
        <p:spPr>
          <a:xfrm>
            <a:off x="1041403" y="1619672"/>
            <a:ext cx="4828975" cy="400110"/>
          </a:xfrm>
          <a:prstGeom prst="rect">
            <a:avLst/>
          </a:prstGeom>
          <a:solidFill>
            <a:schemeClr val="accent1">
              <a:lumMod val="40000"/>
              <a:lumOff val="60000"/>
            </a:schemeClr>
          </a:solidFill>
          <a:ln>
            <a:solidFill>
              <a:schemeClr val="accent1">
                <a:lumMod val="40000"/>
                <a:lumOff val="60000"/>
              </a:schemeClr>
            </a:solidFill>
          </a:ln>
          <a:effectLst/>
        </p:spPr>
        <p:txBody>
          <a:bodyPr wrap="square">
            <a:spAutoFit/>
          </a:bodyPr>
          <a:lstStyle/>
          <a:p>
            <a:pPr algn="ctr"/>
            <a:r>
              <a:rPr lang="zh-TW" altLang="en-US" sz="2000" b="1" dirty="0">
                <a:solidFill>
                  <a:schemeClr val="accent2">
                    <a:lumMod val="75000"/>
                  </a:schemeClr>
                </a:solidFill>
                <a:effectLst>
                  <a:outerShdw blurRad="38100" dist="38100" dir="2700000" algn="tl">
                    <a:srgbClr val="000000">
                      <a:alpha val="43137"/>
                    </a:srgbClr>
                  </a:outerShdw>
                </a:effectLst>
                <a:latin typeface="Adobe 楷体 Std R" panose="02020400000000000000" pitchFamily="18" charset="-122"/>
                <a:ea typeface="Adobe 楷体 Std R" panose="02020400000000000000" pitchFamily="18" charset="-122"/>
              </a:rPr>
              <a:t>有獎問答環節</a:t>
            </a:r>
          </a:p>
        </p:txBody>
      </p:sp>
      <p:sp>
        <p:nvSpPr>
          <p:cNvPr id="16" name="矩形 15"/>
          <p:cNvSpPr/>
          <p:nvPr/>
        </p:nvSpPr>
        <p:spPr>
          <a:xfrm>
            <a:off x="1041403" y="2150731"/>
            <a:ext cx="4828975" cy="461665"/>
          </a:xfrm>
          <a:prstGeom prst="rect">
            <a:avLst/>
          </a:prstGeom>
          <a:noFill/>
        </p:spPr>
        <p:txBody>
          <a:bodyPr wrap="square" lIns="0" tIns="0" rIns="0" bIns="0">
            <a:spAutoFit/>
          </a:bodyPr>
          <a:lstStyle/>
          <a:p>
            <a:r>
              <a:rPr lang="zh-TW" altLang="en-US" sz="1500" b="1" dirty="0">
                <a:solidFill>
                  <a:schemeClr val="accent2">
                    <a:lumMod val="75000"/>
                  </a:schemeClr>
                </a:solidFill>
                <a:latin typeface="+mn-ea"/>
              </a:rPr>
              <a:t>任何中地及分判員工皆可參加，請將答案交予項目安全人員，答中而被抽中將可獲得豐富獎品。</a:t>
            </a:r>
            <a:endParaRPr lang="zh-HK" altLang="en-US" sz="1500" b="1" dirty="0">
              <a:solidFill>
                <a:schemeClr val="accent2">
                  <a:lumMod val="75000"/>
                </a:schemeClr>
              </a:solidFill>
              <a:latin typeface="+mn-ea"/>
            </a:endParaRPr>
          </a:p>
        </p:txBody>
      </p:sp>
      <p:sp>
        <p:nvSpPr>
          <p:cNvPr id="17" name="矩形 16"/>
          <p:cNvSpPr/>
          <p:nvPr/>
        </p:nvSpPr>
        <p:spPr>
          <a:xfrm>
            <a:off x="1040904" y="2861227"/>
            <a:ext cx="5102740" cy="3400931"/>
          </a:xfrm>
          <a:prstGeom prst="rect">
            <a:avLst/>
          </a:prstGeom>
        </p:spPr>
        <p:txBody>
          <a:bodyPr wrap="square" lIns="0" tIns="0" rIns="0" bIns="0">
            <a:spAutoFit/>
          </a:bodyPr>
          <a:lstStyle/>
          <a:p>
            <a:pPr marL="266700" indent="-266700">
              <a:buAutoNum type="arabicPeriod"/>
            </a:pPr>
            <a:r>
              <a:rPr lang="zh-TW" altLang="en-US" sz="1600" b="1" dirty="0">
                <a:solidFill>
                  <a:schemeClr val="tx1">
                    <a:lumMod val="85000"/>
                    <a:lumOff val="15000"/>
                  </a:schemeClr>
                </a:solidFill>
                <a:effectLst>
                  <a:outerShdw blurRad="38100" dist="38100" dir="2700000" algn="tl">
                    <a:srgbClr val="000000">
                      <a:alpha val="43137"/>
                    </a:srgbClr>
                  </a:outerShdw>
                </a:effectLst>
                <a:latin typeface="+mj-ea"/>
                <a:ea typeface="+mj-ea"/>
              </a:rPr>
              <a:t>勞工處新設了什麼投訴平台？</a:t>
            </a:r>
            <a:endParaRPr lang="en-US" altLang="zh-TW" sz="1600" b="1" dirty="0">
              <a:solidFill>
                <a:schemeClr val="tx1">
                  <a:lumMod val="85000"/>
                  <a:lumOff val="15000"/>
                </a:schemeClr>
              </a:solidFill>
              <a:effectLst>
                <a:outerShdw blurRad="38100" dist="38100" dir="2700000" algn="tl">
                  <a:srgbClr val="000000">
                    <a:alpha val="43137"/>
                  </a:srgbClr>
                </a:outerShdw>
              </a:effectLst>
              <a:latin typeface="+mj-ea"/>
              <a:ea typeface="+mj-ea"/>
            </a:endParaRPr>
          </a:p>
          <a:p>
            <a:pPr marL="266700" indent="-266700"/>
            <a:r>
              <a:rPr lang="en-US" altLang="zh-TW" sz="1600" b="1" dirty="0">
                <a:solidFill>
                  <a:schemeClr val="tx1">
                    <a:lumMod val="85000"/>
                    <a:lumOff val="15000"/>
                  </a:schemeClr>
                </a:solidFill>
                <a:effectLst>
                  <a:outerShdw blurRad="38100" dist="38100" dir="2700000" algn="tl">
                    <a:srgbClr val="000000">
                      <a:alpha val="43137"/>
                    </a:srgbClr>
                  </a:outerShdw>
                </a:effectLst>
                <a:latin typeface="+mj-ea"/>
                <a:ea typeface="+mj-ea"/>
              </a:rPr>
              <a:t>     </a:t>
            </a:r>
            <a:r>
              <a:rPr lang="zh-TW" altLang="en-US" sz="1600" b="1" dirty="0">
                <a:solidFill>
                  <a:schemeClr val="tx1">
                    <a:lumMod val="85000"/>
                    <a:lumOff val="15000"/>
                  </a:schemeClr>
                </a:solidFill>
                <a:effectLst>
                  <a:outerShdw blurRad="38100" dist="38100" dir="2700000" algn="tl">
                    <a:srgbClr val="000000">
                      <a:alpha val="43137"/>
                    </a:srgbClr>
                  </a:outerShdw>
                </a:effectLst>
                <a:latin typeface="+mj-ea"/>
                <a:ea typeface="+mj-ea"/>
              </a:rPr>
              <a:t> </a:t>
            </a:r>
            <a:r>
              <a:rPr lang="en-US" altLang="zh-TW" sz="1600" b="1" dirty="0">
                <a:solidFill>
                  <a:schemeClr val="tx1">
                    <a:lumMod val="85000"/>
                    <a:lumOff val="15000"/>
                  </a:schemeClr>
                </a:solidFill>
                <a:effectLst>
                  <a:outerShdw blurRad="38100" dist="38100" dir="2700000" algn="tl">
                    <a:srgbClr val="000000">
                      <a:alpha val="43137"/>
                    </a:srgbClr>
                  </a:outerShdw>
                </a:effectLst>
                <a:latin typeface="+mj-ea"/>
                <a:ea typeface="+mj-ea"/>
              </a:rPr>
              <a:t>a) </a:t>
            </a:r>
            <a:r>
              <a:rPr lang="zh-TW" altLang="en-US" sz="1600" b="1" dirty="0">
                <a:solidFill>
                  <a:schemeClr val="tx1">
                    <a:lumMod val="85000"/>
                    <a:lumOff val="15000"/>
                  </a:schemeClr>
                </a:solidFill>
                <a:effectLst>
                  <a:outerShdw blurRad="38100" dist="38100" dir="2700000" algn="tl">
                    <a:srgbClr val="000000">
                      <a:alpha val="43137"/>
                    </a:srgbClr>
                  </a:outerShdw>
                </a:effectLst>
                <a:latin typeface="+mj-ea"/>
                <a:ea typeface="+mj-ea"/>
              </a:rPr>
              <a:t>書籍      </a:t>
            </a:r>
            <a:r>
              <a:rPr lang="en-US" altLang="zh-TW" sz="1600" b="1" dirty="0">
                <a:solidFill>
                  <a:schemeClr val="tx1">
                    <a:lumMod val="85000"/>
                    <a:lumOff val="15000"/>
                  </a:schemeClr>
                </a:solidFill>
                <a:effectLst>
                  <a:outerShdw blurRad="38100" dist="38100" dir="2700000" algn="tl">
                    <a:srgbClr val="000000">
                      <a:alpha val="43137"/>
                    </a:srgbClr>
                  </a:outerShdw>
                </a:effectLst>
                <a:latin typeface="+mj-ea"/>
                <a:ea typeface="+mj-ea"/>
              </a:rPr>
              <a:t>b) </a:t>
            </a:r>
            <a:r>
              <a:rPr lang="zh-TW" altLang="en-US" sz="1600" b="1" dirty="0">
                <a:solidFill>
                  <a:schemeClr val="tx1">
                    <a:lumMod val="85000"/>
                    <a:lumOff val="15000"/>
                  </a:schemeClr>
                </a:solidFill>
                <a:effectLst>
                  <a:outerShdw blurRad="38100" dist="38100" dir="2700000" algn="tl">
                    <a:srgbClr val="000000">
                      <a:alpha val="43137"/>
                    </a:srgbClr>
                  </a:outerShdw>
                </a:effectLst>
                <a:latin typeface="+mj-ea"/>
                <a:ea typeface="+mj-ea"/>
              </a:rPr>
              <a:t>電話    </a:t>
            </a:r>
            <a:r>
              <a:rPr lang="en-US" altLang="zh-TW" sz="1600" b="1" dirty="0">
                <a:solidFill>
                  <a:schemeClr val="tx1">
                    <a:lumMod val="85000"/>
                    <a:lumOff val="15000"/>
                  </a:schemeClr>
                </a:solidFill>
                <a:effectLst>
                  <a:outerShdw blurRad="38100" dist="38100" dir="2700000" algn="tl">
                    <a:srgbClr val="000000">
                      <a:alpha val="43137"/>
                    </a:srgbClr>
                  </a:outerShdw>
                </a:effectLst>
                <a:latin typeface="+mj-ea"/>
                <a:ea typeface="+mj-ea"/>
              </a:rPr>
              <a:t>c) </a:t>
            </a:r>
            <a:r>
              <a:rPr lang="zh-TW" altLang="en-US" sz="1600" b="1" dirty="0">
                <a:solidFill>
                  <a:schemeClr val="tx1">
                    <a:lumMod val="85000"/>
                    <a:lumOff val="15000"/>
                  </a:schemeClr>
                </a:solidFill>
                <a:effectLst>
                  <a:outerShdw blurRad="38100" dist="38100" dir="2700000" algn="tl">
                    <a:srgbClr val="000000">
                      <a:alpha val="43137"/>
                    </a:srgbClr>
                  </a:outerShdw>
                </a:effectLst>
                <a:latin typeface="+mj-ea"/>
              </a:rPr>
              <a:t>電話</a:t>
            </a:r>
            <a:r>
              <a:rPr lang="en-US" altLang="zh-TW" sz="1600" b="1" dirty="0">
                <a:solidFill>
                  <a:schemeClr val="tx1">
                    <a:lumMod val="85000"/>
                    <a:lumOff val="15000"/>
                  </a:schemeClr>
                </a:solidFill>
                <a:effectLst>
                  <a:outerShdw blurRad="38100" dist="38100" dir="2700000" algn="tl">
                    <a:srgbClr val="000000">
                      <a:alpha val="43137"/>
                    </a:srgbClr>
                  </a:outerShdw>
                </a:effectLst>
                <a:latin typeface="+mj-ea"/>
              </a:rPr>
              <a:t>app</a:t>
            </a:r>
            <a:endParaRPr lang="en-US" altLang="zh-TW" sz="1600" b="1" dirty="0">
              <a:solidFill>
                <a:schemeClr val="tx1">
                  <a:lumMod val="85000"/>
                  <a:lumOff val="15000"/>
                </a:schemeClr>
              </a:solidFill>
              <a:effectLst>
                <a:outerShdw blurRad="38100" dist="38100" dir="2700000" algn="tl">
                  <a:srgbClr val="000000">
                    <a:alpha val="43137"/>
                  </a:srgbClr>
                </a:outerShdw>
              </a:effectLst>
              <a:latin typeface="+mj-ea"/>
              <a:ea typeface="+mj-ea"/>
            </a:endParaRPr>
          </a:p>
          <a:p>
            <a:pPr marL="266700" indent="-266700"/>
            <a:endParaRPr lang="en-US" altLang="zh-HK" sz="1600" b="1" dirty="0">
              <a:solidFill>
                <a:schemeClr val="tx1">
                  <a:lumMod val="85000"/>
                  <a:lumOff val="15000"/>
                </a:schemeClr>
              </a:solidFill>
              <a:effectLst>
                <a:outerShdw blurRad="38100" dist="38100" dir="2700000" algn="tl">
                  <a:srgbClr val="000000">
                    <a:alpha val="43137"/>
                  </a:srgbClr>
                </a:outerShdw>
              </a:effectLst>
              <a:latin typeface="+mj-ea"/>
              <a:ea typeface="+mj-ea"/>
            </a:endParaRPr>
          </a:p>
          <a:p>
            <a:pPr marL="266700" indent="-266700"/>
            <a:endParaRPr lang="en-US" altLang="zh-HK" sz="1600" b="1" dirty="0">
              <a:solidFill>
                <a:schemeClr val="tx1">
                  <a:lumMod val="85000"/>
                  <a:lumOff val="15000"/>
                </a:schemeClr>
              </a:solidFill>
              <a:effectLst>
                <a:outerShdw blurRad="38100" dist="38100" dir="2700000" algn="tl">
                  <a:srgbClr val="000000">
                    <a:alpha val="43137"/>
                  </a:srgbClr>
                </a:outerShdw>
              </a:effectLst>
              <a:latin typeface="+mj-ea"/>
              <a:ea typeface="+mj-ea"/>
            </a:endParaRPr>
          </a:p>
          <a:p>
            <a:pPr marL="266700" indent="-266700"/>
            <a:r>
              <a:rPr lang="en-US" altLang="zh-TW" sz="1600" b="1" dirty="0">
                <a:solidFill>
                  <a:schemeClr val="tx1">
                    <a:lumMod val="85000"/>
                    <a:lumOff val="15000"/>
                  </a:schemeClr>
                </a:solidFill>
                <a:effectLst>
                  <a:outerShdw blurRad="38100" dist="38100" dir="2700000" algn="tl">
                    <a:srgbClr val="000000">
                      <a:alpha val="43137"/>
                    </a:srgbClr>
                  </a:outerShdw>
                </a:effectLst>
                <a:latin typeface="+mj-ea"/>
                <a:ea typeface="+mj-ea"/>
              </a:rPr>
              <a:t>2.</a:t>
            </a:r>
            <a:r>
              <a:rPr lang="zh-TW" altLang="en-US" sz="1600" b="1" dirty="0">
                <a:solidFill>
                  <a:schemeClr val="tx1">
                    <a:lumMod val="85000"/>
                    <a:lumOff val="15000"/>
                  </a:schemeClr>
                </a:solidFill>
                <a:effectLst>
                  <a:outerShdw blurRad="38100" dist="38100" dir="2700000" algn="tl">
                    <a:srgbClr val="000000">
                      <a:alpha val="43137"/>
                    </a:srgbClr>
                  </a:outerShdw>
                </a:effectLst>
                <a:latin typeface="+mj-ea"/>
                <a:ea typeface="+mj-ea"/>
              </a:rPr>
              <a:t>  本司在預防中暑的措施中</a:t>
            </a:r>
            <a:r>
              <a:rPr lang="en-US" altLang="zh-TW" sz="1600" b="1" dirty="0">
                <a:solidFill>
                  <a:schemeClr val="tx1">
                    <a:lumMod val="85000"/>
                    <a:lumOff val="15000"/>
                  </a:schemeClr>
                </a:solidFill>
                <a:effectLst>
                  <a:outerShdw blurRad="38100" dist="38100" dir="2700000" algn="tl">
                    <a:srgbClr val="000000">
                      <a:alpha val="43137"/>
                    </a:srgbClr>
                  </a:outerShdw>
                </a:effectLst>
                <a:latin typeface="+mj-ea"/>
                <a:ea typeface="+mj-ea"/>
              </a:rPr>
              <a:t>, </a:t>
            </a:r>
            <a:r>
              <a:rPr lang="zh-TW" altLang="en-US" sz="1600" b="1" dirty="0">
                <a:solidFill>
                  <a:schemeClr val="tx1">
                    <a:lumMod val="85000"/>
                    <a:lumOff val="15000"/>
                  </a:schemeClr>
                </a:solidFill>
                <a:effectLst>
                  <a:outerShdw blurRad="38100" dist="38100" dir="2700000" algn="tl">
                    <a:srgbClr val="000000">
                      <a:alpha val="43137"/>
                    </a:srgbClr>
                  </a:outerShdw>
                </a:effectLst>
                <a:latin typeface="+mj-ea"/>
                <a:ea typeface="+mj-ea"/>
              </a:rPr>
              <a:t>有多少部曲 ？</a:t>
            </a:r>
          </a:p>
          <a:p>
            <a:pPr marL="539750" indent="-273050">
              <a:buFont typeface="+mj-lt"/>
              <a:buAutoNum type="alphaLcParenR"/>
            </a:pPr>
            <a:r>
              <a:rPr lang="zh-TW" altLang="en-US" sz="1600" b="1" dirty="0">
                <a:solidFill>
                  <a:schemeClr val="tx1">
                    <a:lumMod val="85000"/>
                    <a:lumOff val="15000"/>
                  </a:schemeClr>
                </a:solidFill>
                <a:effectLst>
                  <a:outerShdw blurRad="38100" dist="38100" dir="2700000" algn="tl">
                    <a:srgbClr val="000000">
                      <a:alpha val="43137"/>
                    </a:srgbClr>
                  </a:outerShdw>
                </a:effectLst>
                <a:latin typeface="+mj-ea"/>
                <a:ea typeface="+mj-ea"/>
              </a:rPr>
              <a:t>一</a:t>
            </a:r>
            <a:r>
              <a:rPr lang="en-US" altLang="zh-TW" sz="1600" b="1" dirty="0">
                <a:solidFill>
                  <a:schemeClr val="tx1">
                    <a:lumMod val="85000"/>
                    <a:lumOff val="15000"/>
                  </a:schemeClr>
                </a:solidFill>
                <a:effectLst>
                  <a:outerShdw blurRad="38100" dist="38100" dir="2700000" algn="tl">
                    <a:srgbClr val="000000">
                      <a:alpha val="43137"/>
                    </a:srgbClr>
                  </a:outerShdw>
                </a:effectLst>
                <a:latin typeface="+mj-ea"/>
                <a:ea typeface="+mj-ea"/>
              </a:rPr>
              <a:t>         b) </a:t>
            </a:r>
            <a:r>
              <a:rPr lang="zh-TW" altLang="en-US" sz="1600" b="1" dirty="0">
                <a:solidFill>
                  <a:schemeClr val="tx1">
                    <a:lumMod val="85000"/>
                    <a:lumOff val="15000"/>
                  </a:schemeClr>
                </a:solidFill>
                <a:effectLst>
                  <a:outerShdw blurRad="38100" dist="38100" dir="2700000" algn="tl">
                    <a:srgbClr val="000000">
                      <a:alpha val="43137"/>
                    </a:srgbClr>
                  </a:outerShdw>
                </a:effectLst>
                <a:latin typeface="+mj-ea"/>
                <a:ea typeface="+mj-ea"/>
              </a:rPr>
              <a:t>二 </a:t>
            </a:r>
            <a:r>
              <a:rPr lang="en-US" altLang="zh-TW" sz="1600" b="1" dirty="0">
                <a:solidFill>
                  <a:schemeClr val="tx1">
                    <a:lumMod val="85000"/>
                    <a:lumOff val="15000"/>
                  </a:schemeClr>
                </a:solidFill>
                <a:effectLst>
                  <a:outerShdw blurRad="38100" dist="38100" dir="2700000" algn="tl">
                    <a:srgbClr val="000000">
                      <a:alpha val="43137"/>
                    </a:srgbClr>
                  </a:outerShdw>
                </a:effectLst>
                <a:latin typeface="+mj-ea"/>
                <a:ea typeface="+mj-ea"/>
              </a:rPr>
              <a:t>          c) </a:t>
            </a:r>
            <a:r>
              <a:rPr lang="zh-TW" altLang="en-US" sz="1600" b="1" dirty="0">
                <a:solidFill>
                  <a:schemeClr val="tx1">
                    <a:lumMod val="85000"/>
                    <a:lumOff val="15000"/>
                  </a:schemeClr>
                </a:solidFill>
                <a:effectLst>
                  <a:outerShdw blurRad="38100" dist="38100" dir="2700000" algn="tl">
                    <a:srgbClr val="000000">
                      <a:alpha val="43137"/>
                    </a:srgbClr>
                  </a:outerShdw>
                </a:effectLst>
                <a:latin typeface="+mj-ea"/>
                <a:ea typeface="+mj-ea"/>
              </a:rPr>
              <a:t>三</a:t>
            </a:r>
            <a:endParaRPr lang="en-US" altLang="zh-TW" sz="1600" b="1" dirty="0">
              <a:solidFill>
                <a:schemeClr val="tx1">
                  <a:lumMod val="85000"/>
                  <a:lumOff val="15000"/>
                </a:schemeClr>
              </a:solidFill>
              <a:effectLst>
                <a:outerShdw blurRad="38100" dist="38100" dir="2700000" algn="tl">
                  <a:srgbClr val="000000">
                    <a:alpha val="43137"/>
                  </a:srgbClr>
                </a:outerShdw>
              </a:effectLst>
              <a:latin typeface="+mj-ea"/>
              <a:ea typeface="+mj-ea"/>
            </a:endParaRPr>
          </a:p>
          <a:p>
            <a:pPr marL="539750" indent="-273050">
              <a:buFont typeface="+mj-lt"/>
              <a:buAutoNum type="alphaLcParenR"/>
            </a:pPr>
            <a:endParaRPr lang="en-US" altLang="zh-TW" sz="1600" b="1" dirty="0">
              <a:solidFill>
                <a:schemeClr val="tx1">
                  <a:lumMod val="85000"/>
                  <a:lumOff val="15000"/>
                </a:schemeClr>
              </a:solidFill>
              <a:effectLst>
                <a:outerShdw blurRad="38100" dist="38100" dir="2700000" algn="tl">
                  <a:srgbClr val="000000">
                    <a:alpha val="43137"/>
                  </a:srgbClr>
                </a:outerShdw>
              </a:effectLst>
              <a:latin typeface="+mj-ea"/>
              <a:ea typeface="+mj-ea"/>
            </a:endParaRPr>
          </a:p>
          <a:p>
            <a:pPr marL="539750" indent="-273050">
              <a:buFont typeface="+mj-lt"/>
              <a:buAutoNum type="alphaLcParenR"/>
            </a:pPr>
            <a:endParaRPr lang="en-US" altLang="zh-TW" sz="1600" b="1" dirty="0">
              <a:solidFill>
                <a:schemeClr val="tx1">
                  <a:lumMod val="85000"/>
                  <a:lumOff val="15000"/>
                </a:schemeClr>
              </a:solidFill>
              <a:effectLst>
                <a:outerShdw blurRad="38100" dist="38100" dir="2700000" algn="tl">
                  <a:srgbClr val="000000">
                    <a:alpha val="43137"/>
                  </a:srgbClr>
                </a:outerShdw>
              </a:effectLst>
              <a:latin typeface="+mj-ea"/>
              <a:ea typeface="+mj-ea"/>
            </a:endParaRPr>
          </a:p>
          <a:p>
            <a:r>
              <a:rPr lang="en-US" altLang="zh-TW" sz="1600" b="1" dirty="0">
                <a:solidFill>
                  <a:schemeClr val="tx1">
                    <a:lumMod val="85000"/>
                    <a:lumOff val="15000"/>
                  </a:schemeClr>
                </a:solidFill>
                <a:effectLst>
                  <a:outerShdw blurRad="38100" dist="38100" dir="2700000" algn="tl">
                    <a:srgbClr val="000000">
                      <a:alpha val="43137"/>
                    </a:srgbClr>
                  </a:outerShdw>
                </a:effectLst>
                <a:latin typeface="+mj-ea"/>
                <a:ea typeface="+mj-ea"/>
              </a:rPr>
              <a:t>3. </a:t>
            </a:r>
            <a:r>
              <a:rPr lang="zh-TW" altLang="en-US" sz="1600" b="1" dirty="0">
                <a:solidFill>
                  <a:schemeClr val="tx1">
                    <a:lumMod val="85000"/>
                    <a:lumOff val="15000"/>
                  </a:schemeClr>
                </a:solidFill>
                <a:effectLst>
                  <a:outerShdw blurRad="38100" dist="38100" dir="2700000" algn="tl">
                    <a:srgbClr val="000000">
                      <a:alpha val="43137"/>
                    </a:srgbClr>
                  </a:outerShdw>
                </a:effectLst>
                <a:latin typeface="+mj-ea"/>
                <a:ea typeface="+mj-ea"/>
              </a:rPr>
              <a:t>本</a:t>
            </a:r>
            <a:r>
              <a:rPr lang="zh-TW" altLang="en-US" sz="1600" b="1" dirty="0">
                <a:solidFill>
                  <a:schemeClr val="tx1">
                    <a:lumMod val="85000"/>
                    <a:lumOff val="15000"/>
                  </a:schemeClr>
                </a:solidFill>
                <a:effectLst>
                  <a:outerShdw blurRad="38100" dist="38100" dir="2700000" algn="tl">
                    <a:srgbClr val="000000">
                      <a:alpha val="43137"/>
                    </a:srgbClr>
                  </a:outerShdw>
                </a:effectLst>
                <a:latin typeface="+mj-ea"/>
                <a:ea typeface="+mj-ea"/>
                <a:cs typeface="CHei3HK-Bold"/>
              </a:rPr>
              <a:t>雙月刊的主題是</a:t>
            </a:r>
            <a:r>
              <a:rPr lang="zh-TW" altLang="en-US" sz="1600" b="1" dirty="0">
                <a:solidFill>
                  <a:schemeClr val="tx1">
                    <a:lumMod val="85000"/>
                    <a:lumOff val="15000"/>
                  </a:schemeClr>
                </a:solidFill>
                <a:effectLst>
                  <a:outerShdw blurRad="38100" dist="38100" dir="2700000" algn="tl">
                    <a:srgbClr val="000000">
                      <a:alpha val="43137"/>
                    </a:srgbClr>
                  </a:outerShdw>
                </a:effectLst>
                <a:latin typeface="+mj-ea"/>
                <a:ea typeface="+mj-ea"/>
              </a:rPr>
              <a:t>什麼？</a:t>
            </a:r>
            <a:endParaRPr lang="en-US" altLang="zh-TW" sz="1600" b="1" dirty="0">
              <a:solidFill>
                <a:schemeClr val="tx1">
                  <a:lumMod val="85000"/>
                  <a:lumOff val="15000"/>
                </a:schemeClr>
              </a:solidFill>
              <a:effectLst>
                <a:outerShdw blurRad="38100" dist="38100" dir="2700000" algn="tl">
                  <a:srgbClr val="000000">
                    <a:alpha val="43137"/>
                  </a:srgbClr>
                </a:outerShdw>
              </a:effectLst>
              <a:latin typeface="+mj-ea"/>
              <a:ea typeface="+mj-ea"/>
            </a:endParaRPr>
          </a:p>
          <a:p>
            <a:r>
              <a:rPr lang="en-US" altLang="zh-TW" sz="1600" b="1" dirty="0">
                <a:solidFill>
                  <a:schemeClr val="tx1">
                    <a:lumMod val="85000"/>
                    <a:lumOff val="15000"/>
                  </a:schemeClr>
                </a:solidFill>
                <a:effectLst>
                  <a:outerShdw blurRad="38100" dist="38100" dir="2700000" algn="tl">
                    <a:srgbClr val="000000">
                      <a:alpha val="43137"/>
                    </a:srgbClr>
                  </a:outerShdw>
                </a:effectLst>
                <a:latin typeface="+mj-ea"/>
              </a:rPr>
              <a:t>     a) </a:t>
            </a:r>
            <a:r>
              <a:rPr lang="zh-TW" altLang="en-US" sz="1600" b="1" dirty="0">
                <a:solidFill>
                  <a:schemeClr val="tx1">
                    <a:lumMod val="85000"/>
                    <a:lumOff val="15000"/>
                  </a:schemeClr>
                </a:solidFill>
                <a:effectLst>
                  <a:outerShdw blurRad="38100" dist="38100" dir="2700000" algn="tl">
                    <a:srgbClr val="000000">
                      <a:alpha val="43137"/>
                    </a:srgbClr>
                  </a:outerShdw>
                </a:effectLst>
                <a:latin typeface="+mj-ea"/>
              </a:rPr>
              <a:t>電力安全</a:t>
            </a:r>
            <a:r>
              <a:rPr lang="en-US" altLang="zh-TW" sz="1600" b="1" dirty="0">
                <a:solidFill>
                  <a:schemeClr val="tx1">
                    <a:lumMod val="85000"/>
                    <a:lumOff val="15000"/>
                  </a:schemeClr>
                </a:solidFill>
                <a:effectLst>
                  <a:outerShdw blurRad="38100" dist="38100" dir="2700000" algn="tl">
                    <a:srgbClr val="000000">
                      <a:alpha val="43137"/>
                    </a:srgbClr>
                  </a:outerShdw>
                </a:effectLst>
                <a:latin typeface="+mj-ea"/>
              </a:rPr>
              <a:t>         b) </a:t>
            </a:r>
            <a:r>
              <a:rPr lang="zh-TW" altLang="en-US" sz="1600" b="1" dirty="0">
                <a:solidFill>
                  <a:schemeClr val="tx1">
                    <a:lumMod val="85000"/>
                    <a:lumOff val="15000"/>
                  </a:schemeClr>
                </a:solidFill>
                <a:effectLst>
                  <a:outerShdw blurRad="38100" dist="38100" dir="2700000" algn="tl">
                    <a:srgbClr val="000000">
                      <a:alpha val="43137"/>
                    </a:srgbClr>
                  </a:outerShdw>
                </a:effectLst>
                <a:latin typeface="+mj-ea"/>
              </a:rPr>
              <a:t>高空安全         </a:t>
            </a:r>
            <a:r>
              <a:rPr lang="en-US" altLang="zh-TW" sz="1600" b="1" dirty="0">
                <a:solidFill>
                  <a:schemeClr val="tx1">
                    <a:lumMod val="85000"/>
                    <a:lumOff val="15000"/>
                  </a:schemeClr>
                </a:solidFill>
                <a:effectLst>
                  <a:outerShdw blurRad="38100" dist="38100" dir="2700000" algn="tl">
                    <a:srgbClr val="000000">
                      <a:alpha val="43137"/>
                    </a:srgbClr>
                  </a:outerShdw>
                </a:effectLst>
                <a:latin typeface="+mj-ea"/>
              </a:rPr>
              <a:t>c) </a:t>
            </a:r>
            <a:r>
              <a:rPr lang="zh-TW" altLang="en-US" sz="1600" b="1" dirty="0">
                <a:solidFill>
                  <a:schemeClr val="tx1">
                    <a:lumMod val="85000"/>
                    <a:lumOff val="15000"/>
                  </a:schemeClr>
                </a:solidFill>
                <a:effectLst>
                  <a:outerShdw blurRad="38100" dist="38100" dir="2700000" algn="tl">
                    <a:srgbClr val="000000">
                      <a:alpha val="43137"/>
                    </a:srgbClr>
                  </a:outerShdw>
                </a:effectLst>
                <a:latin typeface="+mj-ea"/>
              </a:rPr>
              <a:t>吊運安全</a:t>
            </a:r>
            <a:endParaRPr lang="en-US" altLang="zh-TW" sz="1600" b="1" dirty="0">
              <a:solidFill>
                <a:schemeClr val="tx1">
                  <a:lumMod val="85000"/>
                  <a:lumOff val="15000"/>
                </a:schemeClr>
              </a:solidFill>
              <a:effectLst>
                <a:outerShdw blurRad="38100" dist="38100" dir="2700000" algn="tl">
                  <a:srgbClr val="000000">
                    <a:alpha val="43137"/>
                  </a:srgbClr>
                </a:outerShdw>
              </a:effectLst>
              <a:latin typeface="+mj-ea"/>
            </a:endParaRPr>
          </a:p>
          <a:p>
            <a:endParaRPr lang="zh-TW" altLang="en-US" sz="1600" b="1" dirty="0">
              <a:solidFill>
                <a:schemeClr val="tx1">
                  <a:lumMod val="85000"/>
                  <a:lumOff val="15000"/>
                </a:schemeClr>
              </a:solidFill>
              <a:effectLst>
                <a:outerShdw blurRad="38100" dist="38100" dir="2700000" algn="tl">
                  <a:srgbClr val="000000">
                    <a:alpha val="43137"/>
                  </a:srgbClr>
                </a:outerShdw>
              </a:effectLst>
              <a:latin typeface="+mj-ea"/>
              <a:ea typeface="+mj-ea"/>
            </a:endParaRPr>
          </a:p>
          <a:p>
            <a:pPr marL="539750" indent="-273050">
              <a:buFont typeface="+mj-lt"/>
              <a:buAutoNum type="alphaLcParenR"/>
            </a:pPr>
            <a:endParaRPr lang="en-US" altLang="zh-TW" sz="1500" dirty="0">
              <a:latin typeface="+mj-ea"/>
            </a:endParaRPr>
          </a:p>
          <a:p>
            <a:pPr marL="539750" indent="-273050">
              <a:buFont typeface="+mj-lt"/>
              <a:buAutoNum type="alphaLcParenR"/>
            </a:pPr>
            <a:endParaRPr lang="en-US" altLang="zh-TW" sz="1500" dirty="0">
              <a:latin typeface="+mj-ea"/>
            </a:endParaRPr>
          </a:p>
          <a:p>
            <a:pPr marL="539750" indent="-273050">
              <a:buFont typeface="+mj-lt"/>
              <a:buAutoNum type="alphaLcParenR"/>
            </a:pPr>
            <a:endParaRPr lang="zh-TW" altLang="en-US" sz="1500" dirty="0">
              <a:latin typeface="+mj-ea"/>
            </a:endParaRPr>
          </a:p>
        </p:txBody>
      </p:sp>
      <p:sp>
        <p:nvSpPr>
          <p:cNvPr id="20" name="矩形 19"/>
          <p:cNvSpPr/>
          <p:nvPr/>
        </p:nvSpPr>
        <p:spPr>
          <a:xfrm>
            <a:off x="404665" y="7365258"/>
            <a:ext cx="6192687" cy="276999"/>
          </a:xfrm>
          <a:prstGeom prst="rect">
            <a:avLst/>
          </a:prstGeom>
        </p:spPr>
        <p:txBody>
          <a:bodyPr wrap="square" lIns="0" tIns="0" rIns="0" bIns="0">
            <a:spAutoFit/>
          </a:bodyPr>
          <a:lstStyle/>
          <a:p>
            <a:pPr algn="ctr"/>
            <a:r>
              <a:rPr lang="en-US" altLang="zh-TW" b="1" dirty="0">
                <a:solidFill>
                  <a:schemeClr val="accent2">
                    <a:lumMod val="75000"/>
                  </a:schemeClr>
                </a:solidFill>
                <a:latin typeface="+mn-ea"/>
              </a:rPr>
              <a:t>--------------------------</a:t>
            </a:r>
            <a:r>
              <a:rPr lang="zh-TW" altLang="en-US" sz="1600" b="1" dirty="0">
                <a:solidFill>
                  <a:schemeClr val="accent2">
                    <a:lumMod val="75000"/>
                  </a:schemeClr>
                </a:solidFill>
                <a:latin typeface="+mn-ea"/>
              </a:rPr>
              <a:t>全</a:t>
            </a:r>
            <a:r>
              <a:rPr lang="zh-TW" altLang="en-US" sz="1600" b="1" dirty="0">
                <a:solidFill>
                  <a:schemeClr val="accent2">
                    <a:lumMod val="75000"/>
                  </a:schemeClr>
                </a:solidFill>
                <a:latin typeface="+mn-ea"/>
                <a:cs typeface="CHei3HK-Bold"/>
              </a:rPr>
              <a:t>刊</a:t>
            </a:r>
            <a:r>
              <a:rPr lang="zh-TW" altLang="en-US" sz="1600" b="1" dirty="0">
                <a:solidFill>
                  <a:schemeClr val="accent2">
                    <a:lumMod val="75000"/>
                  </a:schemeClr>
                </a:solidFill>
                <a:latin typeface="+mn-ea"/>
              </a:rPr>
              <a:t>完</a:t>
            </a:r>
            <a:r>
              <a:rPr lang="en-US" altLang="zh-TW" b="1" dirty="0">
                <a:solidFill>
                  <a:schemeClr val="accent2">
                    <a:lumMod val="75000"/>
                  </a:schemeClr>
                </a:solidFill>
                <a:latin typeface="+mn-ea"/>
              </a:rPr>
              <a:t>----------------------------</a:t>
            </a:r>
            <a:endParaRPr lang="en-US" altLang="zh-HK" b="1" dirty="0">
              <a:solidFill>
                <a:schemeClr val="accent2">
                  <a:lumMod val="75000"/>
                </a:schemeClr>
              </a:solidFill>
              <a:latin typeface="+mn-ea"/>
            </a:endParaRPr>
          </a:p>
        </p:txBody>
      </p:sp>
      <p:sp>
        <p:nvSpPr>
          <p:cNvPr id="23" name="矩形 22"/>
          <p:cNvSpPr/>
          <p:nvPr/>
        </p:nvSpPr>
        <p:spPr>
          <a:xfrm>
            <a:off x="764704" y="8028384"/>
            <a:ext cx="5256584" cy="523220"/>
          </a:xfrm>
          <a:prstGeom prst="rect">
            <a:avLst/>
          </a:prstGeom>
          <a:ln>
            <a:solidFill>
              <a:schemeClr val="accent1"/>
            </a:solidFill>
          </a:ln>
          <a:scene3d>
            <a:camera prst="orthographicFront"/>
            <a:lightRig rig="threePt" dir="t"/>
          </a:scene3d>
          <a:sp3d>
            <a:bevelT/>
          </a:sp3d>
        </p:spPr>
        <p:txBody>
          <a:bodyPr wrap="square">
            <a:spAutoFit/>
          </a:bodyPr>
          <a:lstStyle/>
          <a:p>
            <a:pPr>
              <a:tabLst>
                <a:tab pos="717550" algn="l"/>
                <a:tab pos="895350" algn="l"/>
              </a:tabLst>
            </a:pPr>
            <a:r>
              <a:rPr lang="zh-TW" altLang="en-US" sz="1400" b="1" dirty="0">
                <a:solidFill>
                  <a:schemeClr val="accent2">
                    <a:lumMod val="75000"/>
                  </a:schemeClr>
                </a:solidFill>
                <a:latin typeface="黑体" panose="02010609060101010101" pitchFamily="49" charset="-122"/>
                <a:ea typeface="黑体" panose="02010609060101010101" pitchFamily="49" charset="-122"/>
              </a:rPr>
              <a:t>參考資料</a:t>
            </a:r>
            <a:r>
              <a:rPr lang="en-US" altLang="zh-TW" sz="1400" b="1" dirty="0">
                <a:solidFill>
                  <a:schemeClr val="accent2">
                    <a:lumMod val="75000"/>
                  </a:schemeClr>
                </a:solidFill>
                <a:latin typeface="黑体" panose="02010609060101010101" pitchFamily="49" charset="-122"/>
                <a:ea typeface="黑体" panose="02010609060101010101" pitchFamily="49" charset="-122"/>
              </a:rPr>
              <a:t>	</a:t>
            </a:r>
            <a:r>
              <a:rPr lang="zh-TW" altLang="en-US" sz="1400" b="1" dirty="0">
                <a:solidFill>
                  <a:schemeClr val="accent2">
                    <a:lumMod val="75000"/>
                  </a:schemeClr>
                </a:solidFill>
                <a:latin typeface="黑体" panose="02010609060101010101" pitchFamily="49" charset="-122"/>
                <a:ea typeface="黑体" panose="02010609060101010101" pitchFamily="49" charset="-122"/>
              </a:rPr>
              <a:t>：</a:t>
            </a:r>
            <a:r>
              <a:rPr lang="en-US" altLang="zh-TW" sz="1400" b="1" dirty="0">
                <a:solidFill>
                  <a:schemeClr val="accent2">
                    <a:lumMod val="75000"/>
                  </a:schemeClr>
                </a:solidFill>
                <a:latin typeface="黑体" panose="02010609060101010101" pitchFamily="49" charset="-122"/>
                <a:ea typeface="黑体" panose="02010609060101010101" pitchFamily="49" charset="-122"/>
              </a:rPr>
              <a:t>	</a:t>
            </a:r>
            <a:r>
              <a:rPr lang="zh-TW" altLang="en-US" sz="1400" b="1" dirty="0">
                <a:solidFill>
                  <a:schemeClr val="accent2">
                    <a:lumMod val="75000"/>
                  </a:schemeClr>
                </a:solidFill>
                <a:latin typeface="黑体" panose="02010609060101010101" pitchFamily="49" charset="-122"/>
                <a:ea typeface="黑体" panose="02010609060101010101" pitchFamily="49" charset="-122"/>
              </a:rPr>
              <a:t>職業安全健康局</a:t>
            </a:r>
            <a:r>
              <a:rPr lang="en-US" altLang="zh-TW" sz="1400" b="1" dirty="0">
                <a:solidFill>
                  <a:schemeClr val="accent2">
                    <a:lumMod val="75000"/>
                  </a:schemeClr>
                </a:solidFill>
                <a:latin typeface="黑体" panose="02010609060101010101" pitchFamily="49" charset="-122"/>
                <a:ea typeface="黑体" panose="02010609060101010101" pitchFamily="49" charset="-122"/>
              </a:rPr>
              <a:t>/</a:t>
            </a:r>
            <a:r>
              <a:rPr lang="zh-TW" altLang="en-US" sz="1400" b="1" dirty="0">
                <a:solidFill>
                  <a:schemeClr val="accent2">
                    <a:lumMod val="75000"/>
                  </a:schemeClr>
                </a:solidFill>
                <a:latin typeface="黑体" panose="02010609060101010101" pitchFamily="49" charset="-122"/>
                <a:ea typeface="黑体" panose="02010609060101010101" pitchFamily="49" charset="-122"/>
              </a:rPr>
              <a:t> 勞工處</a:t>
            </a:r>
            <a:r>
              <a:rPr lang="en-US" altLang="zh-TW" sz="1400" b="1" dirty="0">
                <a:solidFill>
                  <a:schemeClr val="accent2">
                    <a:lumMod val="75000"/>
                  </a:schemeClr>
                </a:solidFill>
                <a:latin typeface="黑体" panose="02010609060101010101" pitchFamily="49" charset="-122"/>
                <a:ea typeface="黑体" panose="02010609060101010101" pitchFamily="49" charset="-122"/>
              </a:rPr>
              <a:t>/</a:t>
            </a:r>
            <a:r>
              <a:rPr lang="zh-TW" altLang="en-US" sz="1400" b="1" dirty="0">
                <a:solidFill>
                  <a:schemeClr val="accent2">
                    <a:lumMod val="75000"/>
                  </a:schemeClr>
                </a:solidFill>
                <a:latin typeface="黑体" panose="02010609060101010101" pitchFamily="49" charset="-122"/>
                <a:ea typeface="黑体" panose="02010609060101010101" pitchFamily="49" charset="-122"/>
              </a:rPr>
              <a:t> 建造業議會</a:t>
            </a:r>
            <a:r>
              <a:rPr lang="en-US" altLang="zh-TW" sz="1400" b="1" dirty="0">
                <a:solidFill>
                  <a:schemeClr val="accent2">
                    <a:lumMod val="75000"/>
                  </a:schemeClr>
                </a:solidFill>
                <a:latin typeface="黑体" panose="02010609060101010101" pitchFamily="49" charset="-122"/>
                <a:ea typeface="黑体" panose="02010609060101010101" pitchFamily="49" charset="-122"/>
              </a:rPr>
              <a:t>/</a:t>
            </a:r>
            <a:r>
              <a:rPr lang="zh-TW" altLang="en-US" sz="1400" b="1" dirty="0">
                <a:solidFill>
                  <a:schemeClr val="accent2">
                    <a:lumMod val="75000"/>
                  </a:schemeClr>
                </a:solidFill>
                <a:latin typeface="黑体" panose="02010609060101010101" pitchFamily="49" charset="-122"/>
                <a:ea typeface="黑体" panose="02010609060101010101" pitchFamily="49" charset="-122"/>
              </a:rPr>
              <a:t> 東方日報</a:t>
            </a:r>
            <a:endParaRPr lang="en-US" altLang="zh-TW" sz="1400" b="1" dirty="0">
              <a:solidFill>
                <a:schemeClr val="accent2">
                  <a:lumMod val="75000"/>
                </a:schemeClr>
              </a:solidFill>
              <a:latin typeface="黑体" panose="02010609060101010101" pitchFamily="49" charset="-122"/>
              <a:ea typeface="黑体" panose="02010609060101010101" pitchFamily="49" charset="-122"/>
            </a:endParaRPr>
          </a:p>
          <a:p>
            <a:pPr>
              <a:tabLst>
                <a:tab pos="717550" algn="l"/>
                <a:tab pos="895350" algn="l"/>
              </a:tabLst>
            </a:pPr>
            <a:r>
              <a:rPr lang="zh-TW" altLang="en-US" sz="1400" b="1" dirty="0">
                <a:solidFill>
                  <a:schemeClr val="accent2">
                    <a:lumMod val="75000"/>
                  </a:schemeClr>
                </a:solidFill>
                <a:latin typeface="黑体" panose="02010609060101010101" pitchFamily="49" charset="-122"/>
                <a:ea typeface="黑体" panose="02010609060101010101" pitchFamily="49" charset="-122"/>
              </a:rPr>
              <a:t>製作</a:t>
            </a:r>
            <a:r>
              <a:rPr lang="en-US" altLang="zh-TW" sz="1400" b="1" dirty="0">
                <a:solidFill>
                  <a:schemeClr val="accent2">
                    <a:lumMod val="75000"/>
                  </a:schemeClr>
                </a:solidFill>
                <a:latin typeface="黑体" panose="02010609060101010101" pitchFamily="49" charset="-122"/>
                <a:ea typeface="黑体" panose="02010609060101010101" pitchFamily="49" charset="-122"/>
              </a:rPr>
              <a:t>	</a:t>
            </a:r>
            <a:r>
              <a:rPr lang="zh-TW" altLang="en-US" sz="1400" b="1" dirty="0">
                <a:solidFill>
                  <a:schemeClr val="accent2">
                    <a:lumMod val="75000"/>
                  </a:schemeClr>
                </a:solidFill>
                <a:latin typeface="黑体" panose="02010609060101010101" pitchFamily="49" charset="-122"/>
                <a:ea typeface="黑体" panose="02010609060101010101" pitchFamily="49" charset="-122"/>
              </a:rPr>
              <a:t>：</a:t>
            </a:r>
            <a:r>
              <a:rPr lang="en-US" altLang="zh-TW" sz="1400" b="1" dirty="0">
                <a:solidFill>
                  <a:schemeClr val="accent2">
                    <a:lumMod val="75000"/>
                  </a:schemeClr>
                </a:solidFill>
                <a:latin typeface="黑体" panose="02010609060101010101" pitchFamily="49" charset="-122"/>
                <a:ea typeface="黑体" panose="02010609060101010101" pitchFamily="49" charset="-122"/>
              </a:rPr>
              <a:t>	</a:t>
            </a:r>
            <a:r>
              <a:rPr lang="zh-TW" altLang="en-US" sz="1400" b="1" dirty="0">
                <a:solidFill>
                  <a:schemeClr val="accent2">
                    <a:lumMod val="75000"/>
                  </a:schemeClr>
                </a:solidFill>
                <a:latin typeface="黑体" panose="02010609060101010101" pitchFamily="49" charset="-122"/>
                <a:ea typeface="黑体" panose="02010609060101010101" pitchFamily="49" charset="-122"/>
              </a:rPr>
              <a:t>中地安全組</a:t>
            </a:r>
            <a:endParaRPr lang="en-US" sz="1400" b="1" i="1" dirty="0">
              <a:solidFill>
                <a:schemeClr val="accent2">
                  <a:lumMod val="75000"/>
                </a:schemeClr>
              </a:solidFill>
              <a:latin typeface="黑体" panose="02010609060101010101" pitchFamily="49" charset="-122"/>
              <a:ea typeface="黑体" panose="02010609060101010101" pitchFamily="49" charset="-122"/>
            </a:endParaRPr>
          </a:p>
        </p:txBody>
      </p:sp>
      <p:sp>
        <p:nvSpPr>
          <p:cNvPr id="11" name="投影片編號版面配置區 10"/>
          <p:cNvSpPr>
            <a:spLocks noGrp="1"/>
          </p:cNvSpPr>
          <p:nvPr>
            <p:ph type="sldNum" sz="quarter" idx="12"/>
          </p:nvPr>
        </p:nvSpPr>
        <p:spPr/>
        <p:txBody>
          <a:bodyPr/>
          <a:lstStyle/>
          <a:p>
            <a:fld id="{0B127B2A-2C29-40FB-ADFA-04F7040A959F}" type="slidenum">
              <a:rPr lang="zh-HK" altLang="en-US" smtClean="0"/>
              <a:pPr/>
              <a:t>30</a:t>
            </a:fld>
            <a:endParaRPr lang="zh-HK" altLang="en-US"/>
          </a:p>
        </p:txBody>
      </p:sp>
      <p:sp>
        <p:nvSpPr>
          <p:cNvPr id="12" name="矩形 11">
            <a:extLst>
              <a:ext uri="{FF2B5EF4-FFF2-40B4-BE49-F238E27FC236}">
                <a16:creationId xmlns:a16="http://schemas.microsoft.com/office/drawing/2014/main" id="{8CAEB178-CFEF-4BD9-8939-8171DDC2C0B3}"/>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1920809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17DAFC-9CBD-8843-9556-B3D010EC9A93}"/>
              </a:ext>
            </a:extLst>
          </p:cNvPr>
          <p:cNvSpPr>
            <a:spLocks noGrp="1"/>
          </p:cNvSpPr>
          <p:nvPr>
            <p:ph type="sldNum" sz="quarter" idx="12"/>
          </p:nvPr>
        </p:nvSpPr>
        <p:spPr/>
        <p:txBody>
          <a:bodyPr/>
          <a:lstStyle/>
          <a:p>
            <a:fld id="{0B127B2A-2C29-40FB-ADFA-04F7040A959F}" type="slidenum">
              <a:rPr lang="zh-HK" altLang="en-US" smtClean="0"/>
              <a:pPr/>
              <a:t>4</a:t>
            </a:fld>
            <a:endParaRPr lang="zh-HK" altLang="en-US"/>
          </a:p>
        </p:txBody>
      </p:sp>
      <p:pic>
        <p:nvPicPr>
          <p:cNvPr id="5" name="Picture 2" descr="Z:\Public\C9155-GE201805\Safety\12 Safety Promotion\Subcontractor safety gathering workshop 13 Apr 2019\1b8bb9c4-6903-471e-bcf1-e46e1da53945.jpg">
            <a:extLst>
              <a:ext uri="{FF2B5EF4-FFF2-40B4-BE49-F238E27FC236}">
                <a16:creationId xmlns:a16="http://schemas.microsoft.com/office/drawing/2014/main" id="{720A61F3-4819-1C44-AAD5-1401F8A19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95" y="2843808"/>
            <a:ext cx="6672010" cy="4536504"/>
          </a:xfrm>
          <a:prstGeom prst="rect">
            <a:avLst/>
          </a:prstGeom>
          <a:noFill/>
          <a:extLst>
            <a:ext uri="{909E8E84-426E-40DD-AFC4-6F175D3DCCD1}">
              <a14:hiddenFill xmlns:a14="http://schemas.microsoft.com/office/drawing/2010/main">
                <a:solidFill>
                  <a:srgbClr val="FFFFFF"/>
                </a:solidFill>
              </a14:hiddenFill>
            </a:ext>
          </a:extLst>
        </p:spPr>
      </p:pic>
      <p:sp>
        <p:nvSpPr>
          <p:cNvPr id="6" name="標題 1">
            <a:extLst>
              <a:ext uri="{FF2B5EF4-FFF2-40B4-BE49-F238E27FC236}">
                <a16:creationId xmlns:a16="http://schemas.microsoft.com/office/drawing/2014/main" id="{25FC711E-5E28-0C4B-B58C-56784DD5D460}"/>
              </a:ext>
            </a:extLst>
          </p:cNvPr>
          <p:cNvSpPr txBox="1">
            <a:spLocks/>
          </p:cNvSpPr>
          <p:nvPr/>
        </p:nvSpPr>
        <p:spPr>
          <a:xfrm>
            <a:off x="342900" y="623430"/>
            <a:ext cx="6172200" cy="92423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97100" lvl="1" algn="ctr">
              <a:lnSpc>
                <a:spcPct val="150000"/>
              </a:lnSpc>
              <a:buSzPts val="1400"/>
            </a:pPr>
            <a:r>
              <a:rPr lang="zh-TW" altLang="en-US" sz="3100" b="1" dirty="0">
                <a:solidFill>
                  <a:schemeClr val="accent2">
                    <a:lumMod val="75000"/>
                  </a:schemeClr>
                </a:solidFill>
                <a:latin typeface="+mj-ea"/>
                <a:cs typeface="Times New Roman"/>
              </a:rPr>
              <a:t>與電力相關的工作意外</a:t>
            </a:r>
            <a:endParaRPr lang="en-US" altLang="zh-TW" sz="3100" b="1" dirty="0">
              <a:solidFill>
                <a:schemeClr val="accent2">
                  <a:lumMod val="75000"/>
                </a:schemeClr>
              </a:solidFill>
              <a:latin typeface="+mj-ea"/>
              <a:cs typeface="Times New Roman"/>
            </a:endParaRPr>
          </a:p>
        </p:txBody>
      </p:sp>
      <p:sp>
        <p:nvSpPr>
          <p:cNvPr id="7" name="標題 1">
            <a:extLst>
              <a:ext uri="{FF2B5EF4-FFF2-40B4-BE49-F238E27FC236}">
                <a16:creationId xmlns:a16="http://schemas.microsoft.com/office/drawing/2014/main" id="{F70641FF-0340-4BB7-913D-1E22540F54F4}"/>
              </a:ext>
            </a:extLst>
          </p:cNvPr>
          <p:cNvSpPr txBox="1">
            <a:spLocks/>
          </p:cNvSpPr>
          <p:nvPr/>
        </p:nvSpPr>
        <p:spPr>
          <a:xfrm>
            <a:off x="342900" y="1763688"/>
            <a:ext cx="6172200" cy="924233"/>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b="1" dirty="0">
                <a:latin typeface="+mn-ea"/>
                <a:ea typeface="+mn-ea"/>
              </a:rPr>
              <a:t>在</a:t>
            </a:r>
            <a:r>
              <a:rPr lang="en-US" altLang="zh-TW" b="1" dirty="0">
                <a:latin typeface="+mn-ea"/>
                <a:ea typeface="+mn-ea"/>
              </a:rPr>
              <a:t>2019</a:t>
            </a:r>
            <a:r>
              <a:rPr lang="ja-JP" altLang="en-US" b="1" dirty="0">
                <a:latin typeface="+mn-ea"/>
                <a:ea typeface="+mn-ea"/>
              </a:rPr>
              <a:t>年第一季度已經有一單因</a:t>
            </a:r>
            <a:r>
              <a:rPr lang="zh-TW" altLang="en-US" b="1" dirty="0">
                <a:latin typeface="+mn-ea"/>
                <a:ea typeface="+mn-ea"/>
              </a:rPr>
              <a:t>觸電而</a:t>
            </a:r>
            <a:r>
              <a:rPr lang="ja-JP" altLang="en-US" b="1" dirty="0">
                <a:latin typeface="+mn-ea"/>
                <a:ea typeface="+mn-ea"/>
              </a:rPr>
              <a:t>死</a:t>
            </a:r>
            <a:r>
              <a:rPr lang="zh-TW" altLang="en-US" b="1" dirty="0">
                <a:latin typeface="+mn-ea"/>
                <a:ea typeface="+mn-ea"/>
              </a:rPr>
              <a:t>亡的個案</a:t>
            </a:r>
            <a:endParaRPr lang="zh-HK" altLang="en-US" b="1" dirty="0">
              <a:latin typeface="+mn-ea"/>
              <a:ea typeface="+mn-ea"/>
            </a:endParaRPr>
          </a:p>
        </p:txBody>
      </p:sp>
      <p:sp>
        <p:nvSpPr>
          <p:cNvPr id="8" name="矩形 7">
            <a:extLst>
              <a:ext uri="{FF2B5EF4-FFF2-40B4-BE49-F238E27FC236}">
                <a16:creationId xmlns:a16="http://schemas.microsoft.com/office/drawing/2014/main" id="{F4A16BC9-378F-4F37-B4F2-A439D762FAA7}"/>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1781131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A8185-7730-9C4E-8A4E-E5F6A32BD579}"/>
              </a:ext>
            </a:extLst>
          </p:cNvPr>
          <p:cNvSpPr>
            <a:spLocks noGrp="1"/>
          </p:cNvSpPr>
          <p:nvPr>
            <p:ph type="title"/>
          </p:nvPr>
        </p:nvSpPr>
        <p:spPr/>
        <p:txBody>
          <a:bodyPr/>
          <a:lstStyle/>
          <a:p>
            <a:r>
              <a:rPr lang="ja-JP" altLang="en-US" dirty="0">
                <a:solidFill>
                  <a:schemeClr val="accent2">
                    <a:lumMod val="75000"/>
                  </a:schemeClr>
                </a:solidFill>
                <a:latin typeface="細明體" panose="02020509000000000000" pitchFamily="49" charset="-120"/>
                <a:ea typeface="細明體" panose="02020509000000000000" pitchFamily="49" charset="-120"/>
              </a:rPr>
              <a:t>電</a:t>
            </a:r>
            <a:r>
              <a:rPr lang="zh-TW" altLang="en-US" dirty="0">
                <a:solidFill>
                  <a:schemeClr val="accent2">
                    <a:lumMod val="75000"/>
                  </a:schemeClr>
                </a:solidFill>
                <a:latin typeface="細明體" panose="02020509000000000000" pitchFamily="49" charset="-120"/>
                <a:ea typeface="細明體" panose="02020509000000000000" pitchFamily="49" charset="-120"/>
              </a:rPr>
              <a:t>力的危害 </a:t>
            </a:r>
            <a:r>
              <a:rPr lang="en-US" altLang="zh-TW" dirty="0">
                <a:solidFill>
                  <a:schemeClr val="accent2">
                    <a:lumMod val="75000"/>
                  </a:schemeClr>
                </a:solidFill>
                <a:latin typeface="細明體" panose="02020509000000000000" pitchFamily="49" charset="-120"/>
                <a:ea typeface="細明體" panose="02020509000000000000" pitchFamily="49" charset="-120"/>
              </a:rPr>
              <a:t>-</a:t>
            </a:r>
            <a:r>
              <a:rPr lang="zh-TW" altLang="en-US" dirty="0">
                <a:solidFill>
                  <a:schemeClr val="accent2">
                    <a:lumMod val="75000"/>
                  </a:schemeClr>
                </a:solidFill>
                <a:latin typeface="細明體" panose="02020509000000000000" pitchFamily="49" charset="-120"/>
                <a:ea typeface="細明體" panose="02020509000000000000" pitchFamily="49" charset="-120"/>
              </a:rPr>
              <a:t>觸電</a:t>
            </a:r>
            <a:endParaRPr lang="en-US" dirty="0">
              <a:solidFill>
                <a:schemeClr val="accent2">
                  <a:lumMod val="75000"/>
                </a:schemeClr>
              </a:solidFill>
              <a:latin typeface="細明體" panose="02020509000000000000" pitchFamily="49" charset="-120"/>
              <a:ea typeface="細明體" panose="02020509000000000000" pitchFamily="49" charset="-120"/>
            </a:endParaRPr>
          </a:p>
        </p:txBody>
      </p:sp>
      <p:sp>
        <p:nvSpPr>
          <p:cNvPr id="3" name="Content Placeholder 2">
            <a:extLst>
              <a:ext uri="{FF2B5EF4-FFF2-40B4-BE49-F238E27FC236}">
                <a16:creationId xmlns:a16="http://schemas.microsoft.com/office/drawing/2014/main" id="{E4CD6E7E-DBC0-834C-A166-4ACFA443F0D4}"/>
              </a:ext>
            </a:extLst>
          </p:cNvPr>
          <p:cNvSpPr>
            <a:spLocks noGrp="1"/>
          </p:cNvSpPr>
          <p:nvPr>
            <p:ph idx="1"/>
          </p:nvPr>
        </p:nvSpPr>
        <p:spPr/>
        <p:txBody>
          <a:bodyPr>
            <a:normAutofit lnSpcReduction="10000"/>
          </a:bodyPr>
          <a:lstStyle/>
          <a:p>
            <a:r>
              <a:rPr lang="zh-TW" altLang="en-US" dirty="0"/>
              <a:t>當電流流經心臟時，會引起心室纖維性顫動而引致死亡。</a:t>
            </a:r>
            <a:endParaRPr lang="en-HK" altLang="zh-TW" dirty="0"/>
          </a:p>
          <a:p>
            <a:r>
              <a:rPr lang="zh-TW" altLang="en-US" dirty="0"/>
              <a:t>當電流經過胸部時，可令胸部肌肉痙攣而導致窒息死亡。</a:t>
            </a:r>
            <a:endParaRPr lang="en-HK" altLang="zh-TW" dirty="0"/>
          </a:p>
          <a:p>
            <a:r>
              <a:rPr lang="zh-TW" altLang="en-US" dirty="0"/>
              <a:t>若電流通過腦部，亦可令觸電者停止呼吸。</a:t>
            </a:r>
            <a:endParaRPr lang="en-HK" altLang="zh-TW" dirty="0"/>
          </a:p>
          <a:p>
            <a:r>
              <a:rPr lang="zh-TW" altLang="en-US" dirty="0"/>
              <a:t>當電流通過人體時，電能量可轉化成熱能量，並燒傷觸電者的皮膚、肌肉或內部器官。</a:t>
            </a:r>
            <a:endParaRPr lang="en-HK" altLang="zh-TW" dirty="0"/>
          </a:p>
          <a:p>
            <a:r>
              <a:rPr lang="zh-TW" altLang="en-US" dirty="0"/>
              <a:t>此外，觸電亦可間接造成其他意外，例如</a:t>
            </a:r>
            <a:r>
              <a:rPr lang="en-US" altLang="zh-TW" dirty="0"/>
              <a:t>:</a:t>
            </a:r>
            <a:r>
              <a:rPr lang="zh-TW" altLang="en-US" dirty="0"/>
              <a:t> 觸電可令身處高空的人失平衡墮下而受傷。</a:t>
            </a:r>
            <a:endParaRPr lang="en-US" dirty="0"/>
          </a:p>
        </p:txBody>
      </p:sp>
      <p:sp>
        <p:nvSpPr>
          <p:cNvPr id="4" name="Slide Number Placeholder 3">
            <a:extLst>
              <a:ext uri="{FF2B5EF4-FFF2-40B4-BE49-F238E27FC236}">
                <a16:creationId xmlns:a16="http://schemas.microsoft.com/office/drawing/2014/main" id="{5DFF9590-6B73-8F43-93E8-5C96572F203A}"/>
              </a:ext>
            </a:extLst>
          </p:cNvPr>
          <p:cNvSpPr>
            <a:spLocks noGrp="1"/>
          </p:cNvSpPr>
          <p:nvPr>
            <p:ph type="sldNum" sz="quarter" idx="12"/>
          </p:nvPr>
        </p:nvSpPr>
        <p:spPr/>
        <p:txBody>
          <a:bodyPr/>
          <a:lstStyle/>
          <a:p>
            <a:fld id="{0B127B2A-2C29-40FB-ADFA-04F7040A959F}" type="slidenum">
              <a:rPr lang="zh-HK" altLang="en-US" smtClean="0"/>
              <a:pPr/>
              <a:t>5</a:t>
            </a:fld>
            <a:endParaRPr lang="zh-HK" altLang="en-US"/>
          </a:p>
        </p:txBody>
      </p:sp>
      <p:sp>
        <p:nvSpPr>
          <p:cNvPr id="5" name="矩形 4">
            <a:extLst>
              <a:ext uri="{FF2B5EF4-FFF2-40B4-BE49-F238E27FC236}">
                <a16:creationId xmlns:a16="http://schemas.microsoft.com/office/drawing/2014/main" id="{8D8B4CAF-10A5-4028-B25D-92EA9DD2B9CB}"/>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1393782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C2E28-2A63-064E-880B-8DB544B40733}"/>
              </a:ext>
            </a:extLst>
          </p:cNvPr>
          <p:cNvSpPr>
            <a:spLocks noGrp="1"/>
          </p:cNvSpPr>
          <p:nvPr>
            <p:ph type="title"/>
          </p:nvPr>
        </p:nvSpPr>
        <p:spPr/>
        <p:txBody>
          <a:bodyPr>
            <a:normAutofit/>
          </a:bodyPr>
          <a:lstStyle/>
          <a:p>
            <a:r>
              <a:rPr lang="ja-JP" altLang="en-US" sz="4000" dirty="0">
                <a:solidFill>
                  <a:schemeClr val="accent2">
                    <a:lumMod val="75000"/>
                  </a:schemeClr>
                </a:solidFill>
                <a:latin typeface="細明體" panose="02020509000000000000" pitchFamily="49" charset="-120"/>
                <a:ea typeface="細明體" panose="02020509000000000000" pitchFamily="49" charset="-120"/>
              </a:rPr>
              <a:t>電</a:t>
            </a:r>
            <a:r>
              <a:rPr lang="zh-TW" altLang="en-US" sz="4000" dirty="0">
                <a:solidFill>
                  <a:schemeClr val="accent2">
                    <a:lumMod val="75000"/>
                  </a:schemeClr>
                </a:solidFill>
                <a:latin typeface="細明體" panose="02020509000000000000" pitchFamily="49" charset="-120"/>
                <a:ea typeface="細明體" panose="02020509000000000000" pitchFamily="49" charset="-120"/>
              </a:rPr>
              <a:t>力的危害 </a:t>
            </a:r>
            <a:r>
              <a:rPr lang="en-US" altLang="zh-TW" sz="4000" dirty="0">
                <a:solidFill>
                  <a:schemeClr val="accent2">
                    <a:lumMod val="75000"/>
                  </a:schemeClr>
                </a:solidFill>
                <a:latin typeface="細明體" panose="02020509000000000000" pitchFamily="49" charset="-120"/>
                <a:ea typeface="細明體" panose="02020509000000000000" pitchFamily="49" charset="-120"/>
              </a:rPr>
              <a:t>–</a:t>
            </a:r>
            <a:r>
              <a:rPr lang="zh-TW" altLang="en-US" sz="4000" dirty="0">
                <a:solidFill>
                  <a:schemeClr val="accent2">
                    <a:lumMod val="75000"/>
                  </a:schemeClr>
                </a:solidFill>
                <a:latin typeface="細明體" panose="02020509000000000000" pitchFamily="49" charset="-120"/>
                <a:ea typeface="細明體" panose="02020509000000000000" pitchFamily="49" charset="-120"/>
              </a:rPr>
              <a:t>火警及爆炸</a:t>
            </a:r>
            <a:endParaRPr lang="en-US" sz="4000" dirty="0">
              <a:solidFill>
                <a:schemeClr val="accent2">
                  <a:lumMod val="75000"/>
                </a:schemeClr>
              </a:solidFill>
              <a:latin typeface="細明體" panose="02020509000000000000" pitchFamily="49" charset="-120"/>
              <a:ea typeface="細明體" panose="02020509000000000000" pitchFamily="49" charset="-120"/>
            </a:endParaRPr>
          </a:p>
        </p:txBody>
      </p:sp>
      <p:sp>
        <p:nvSpPr>
          <p:cNvPr id="3" name="Content Placeholder 2">
            <a:extLst>
              <a:ext uri="{FF2B5EF4-FFF2-40B4-BE49-F238E27FC236}">
                <a16:creationId xmlns:a16="http://schemas.microsoft.com/office/drawing/2014/main" id="{485A0BBD-A90B-C542-993F-8524EA92BE3D}"/>
              </a:ext>
            </a:extLst>
          </p:cNvPr>
          <p:cNvSpPr>
            <a:spLocks noGrp="1"/>
          </p:cNvSpPr>
          <p:nvPr>
            <p:ph idx="1"/>
          </p:nvPr>
        </p:nvSpPr>
        <p:spPr/>
        <p:txBody>
          <a:bodyPr/>
          <a:lstStyle/>
          <a:p>
            <a:r>
              <a:rPr lang="zh-TW" altLang="en-US" dirty="0"/>
              <a:t>當電力設施及電器設備出現故障或不正確使用時，大量電能量會轉化成熱能量，並產生高温。</a:t>
            </a:r>
          </a:p>
          <a:p>
            <a:r>
              <a:rPr lang="zh-TW" altLang="en-US" dirty="0"/>
              <a:t>若附近有易燃或可燃物品，便會引起火警，甚至爆炸。</a:t>
            </a:r>
            <a:endParaRPr lang="en-US" dirty="0"/>
          </a:p>
        </p:txBody>
      </p:sp>
      <p:sp>
        <p:nvSpPr>
          <p:cNvPr id="4" name="Slide Number Placeholder 3">
            <a:extLst>
              <a:ext uri="{FF2B5EF4-FFF2-40B4-BE49-F238E27FC236}">
                <a16:creationId xmlns:a16="http://schemas.microsoft.com/office/drawing/2014/main" id="{390DA655-892A-E649-9F50-2ED421ABAEA6}"/>
              </a:ext>
            </a:extLst>
          </p:cNvPr>
          <p:cNvSpPr>
            <a:spLocks noGrp="1"/>
          </p:cNvSpPr>
          <p:nvPr>
            <p:ph type="sldNum" sz="quarter" idx="12"/>
          </p:nvPr>
        </p:nvSpPr>
        <p:spPr/>
        <p:txBody>
          <a:bodyPr/>
          <a:lstStyle/>
          <a:p>
            <a:fld id="{0B127B2A-2C29-40FB-ADFA-04F7040A959F}" type="slidenum">
              <a:rPr lang="zh-HK" altLang="en-US" smtClean="0"/>
              <a:pPr/>
              <a:t>6</a:t>
            </a:fld>
            <a:endParaRPr lang="zh-HK" altLang="en-US"/>
          </a:p>
        </p:txBody>
      </p:sp>
      <p:sp>
        <p:nvSpPr>
          <p:cNvPr id="5" name="矩形 4">
            <a:extLst>
              <a:ext uri="{FF2B5EF4-FFF2-40B4-BE49-F238E27FC236}">
                <a16:creationId xmlns:a16="http://schemas.microsoft.com/office/drawing/2014/main" id="{CC5C47AA-C999-466F-BB44-A399E83F19E7}"/>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2447596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AE289D8-1998-401D-A2C7-53B37A26EB5C}"/>
              </a:ext>
            </a:extLst>
          </p:cNvPr>
          <p:cNvSpPr>
            <a:spLocks noGrp="1"/>
          </p:cNvSpPr>
          <p:nvPr>
            <p:ph type="title"/>
          </p:nvPr>
        </p:nvSpPr>
        <p:spPr>
          <a:xfrm>
            <a:off x="342900" y="0"/>
            <a:ext cx="6172200" cy="1524000"/>
          </a:xfrm>
        </p:spPr>
        <p:txBody>
          <a:bodyPr>
            <a:normAutofit/>
          </a:bodyPr>
          <a:lstStyle/>
          <a:p>
            <a:r>
              <a:rPr lang="zh-TW" altLang="en-US" sz="3200" u="sng" dirty="0">
                <a:solidFill>
                  <a:schemeClr val="accent2">
                    <a:lumMod val="75000"/>
                  </a:schemeClr>
                </a:solidFill>
                <a:latin typeface="細明體" panose="02020509000000000000" pitchFamily="49" charset="-120"/>
                <a:ea typeface="細明體" panose="02020509000000000000" pitchFamily="49" charset="-120"/>
              </a:rPr>
              <a:t>電力安全</a:t>
            </a:r>
            <a:r>
              <a:rPr lang="en-US" altLang="zh-TW" sz="3200" u="sng" dirty="0">
                <a:solidFill>
                  <a:schemeClr val="accent2">
                    <a:lumMod val="75000"/>
                  </a:schemeClr>
                </a:solidFill>
                <a:latin typeface="細明體" panose="02020509000000000000" pitchFamily="49" charset="-120"/>
                <a:ea typeface="細明體" panose="02020509000000000000" pitchFamily="49" charset="-120"/>
              </a:rPr>
              <a:t> -</a:t>
            </a:r>
            <a:r>
              <a:rPr lang="zh-TW" altLang="en-US" sz="3200" u="sng" dirty="0">
                <a:solidFill>
                  <a:schemeClr val="accent2">
                    <a:lumMod val="75000"/>
                  </a:schemeClr>
                </a:solidFill>
                <a:latin typeface="細明體" panose="02020509000000000000" pitchFamily="49" charset="-120"/>
                <a:ea typeface="細明體" panose="02020509000000000000" pitchFamily="49" charset="-120"/>
              </a:rPr>
              <a:t> 預防觸電</a:t>
            </a:r>
            <a:r>
              <a:rPr lang="en-US" altLang="zh-TW" sz="3200" u="sng" dirty="0">
                <a:solidFill>
                  <a:schemeClr val="accent2">
                    <a:lumMod val="75000"/>
                  </a:schemeClr>
                </a:solidFill>
                <a:latin typeface="細明體" panose="02020509000000000000" pitchFamily="49" charset="-120"/>
                <a:ea typeface="細明體" panose="02020509000000000000" pitchFamily="49" charset="-120"/>
              </a:rPr>
              <a:t> (</a:t>
            </a:r>
            <a:r>
              <a:rPr lang="ja-JP" altLang="en-US" sz="3200" u="sng" dirty="0">
                <a:solidFill>
                  <a:schemeClr val="accent2">
                    <a:lumMod val="75000"/>
                  </a:schemeClr>
                </a:solidFill>
                <a:latin typeface="細明體" panose="02020509000000000000" pitchFamily="49" charset="-120"/>
                <a:ea typeface="細明體" panose="02020509000000000000" pitchFamily="49" charset="-120"/>
              </a:rPr>
              <a:t>基</a:t>
            </a:r>
            <a:r>
              <a:rPr lang="zh-TW" altLang="en-US" sz="3200" u="sng" dirty="0">
                <a:solidFill>
                  <a:schemeClr val="accent2">
                    <a:lumMod val="75000"/>
                  </a:schemeClr>
                </a:solidFill>
                <a:latin typeface="細明體" panose="02020509000000000000" pitchFamily="49" charset="-120"/>
                <a:ea typeface="細明體" panose="02020509000000000000" pitchFamily="49" charset="-120"/>
              </a:rPr>
              <a:t>本要點）</a:t>
            </a:r>
            <a:endParaRPr lang="zh-HK" altLang="en-US" sz="3600" u="sng" dirty="0">
              <a:solidFill>
                <a:schemeClr val="accent2">
                  <a:lumMod val="75000"/>
                </a:schemeClr>
              </a:solidFill>
              <a:latin typeface="細明體" panose="02020509000000000000" pitchFamily="49" charset="-120"/>
              <a:ea typeface="細明體" panose="02020509000000000000" pitchFamily="49" charset="-120"/>
            </a:endParaRPr>
          </a:p>
        </p:txBody>
      </p:sp>
      <p:sp>
        <p:nvSpPr>
          <p:cNvPr id="3" name="內容版面配置區 2">
            <a:extLst>
              <a:ext uri="{FF2B5EF4-FFF2-40B4-BE49-F238E27FC236}">
                <a16:creationId xmlns:a16="http://schemas.microsoft.com/office/drawing/2014/main" id="{2148CC0F-BAD1-48D5-AB16-F1B2D4E3419B}"/>
              </a:ext>
            </a:extLst>
          </p:cNvPr>
          <p:cNvSpPr>
            <a:spLocks noGrp="1"/>
          </p:cNvSpPr>
          <p:nvPr>
            <p:ph idx="1"/>
          </p:nvPr>
        </p:nvSpPr>
        <p:spPr>
          <a:xfrm>
            <a:off x="342900" y="1403648"/>
            <a:ext cx="6172200" cy="7374168"/>
          </a:xfrm>
        </p:spPr>
        <p:txBody>
          <a:bodyPr>
            <a:normAutofit fontScale="85000" lnSpcReduction="10000"/>
          </a:bodyPr>
          <a:lstStyle/>
          <a:p>
            <a:pPr marL="514350" indent="-514350">
              <a:buFont typeface="+mj-lt"/>
              <a:buAutoNum type="arabicPeriod"/>
            </a:pPr>
            <a:r>
              <a:rPr lang="zh-TW" altLang="en-US" dirty="0"/>
              <a:t>所有帶電部份必須用絕緣體完全遮蓋</a:t>
            </a:r>
          </a:p>
          <a:p>
            <a:pPr marL="514350" indent="-514350">
              <a:buFont typeface="+mj-lt"/>
              <a:buAutoNum type="arabicPeriod"/>
            </a:pPr>
            <a:r>
              <a:rPr lang="zh-TW" altLang="en-US" dirty="0"/>
              <a:t>為電力裝置及電器設備裝置漏電斷路器、地線及雙重絕緣等安全裝置</a:t>
            </a:r>
          </a:p>
          <a:p>
            <a:pPr marL="514350" indent="-514350">
              <a:buFont typeface="+mj-lt"/>
              <a:buAutoNum type="arabicPeriod"/>
            </a:pPr>
            <a:r>
              <a:rPr lang="en-US" altLang="zh-TW" dirty="0"/>
              <a:t>110V</a:t>
            </a:r>
            <a:r>
              <a:rPr lang="zh-TW" altLang="en-US" dirty="0"/>
              <a:t>手提電力工具，非</a:t>
            </a:r>
            <a:r>
              <a:rPr lang="en-US" altLang="zh-TW" dirty="0"/>
              <a:t>110V</a:t>
            </a:r>
            <a:r>
              <a:rPr lang="zh-TW" altLang="en-US" dirty="0"/>
              <a:t>裝置需配置獨立漏電斷路器，最好使用無線電充電式電力工具</a:t>
            </a:r>
            <a:endParaRPr lang="en-HK" altLang="zh-TW" dirty="0"/>
          </a:p>
          <a:p>
            <a:pPr marL="514350" indent="-514350">
              <a:buFont typeface="+mj-lt"/>
              <a:buAutoNum type="arabicPeriod"/>
            </a:pPr>
            <a:r>
              <a:rPr lang="zh-TW" altLang="en-US" dirty="0"/>
              <a:t>電力照明燈具的防塵防水指數為</a:t>
            </a:r>
            <a:r>
              <a:rPr lang="en-US" altLang="zh-TW" dirty="0"/>
              <a:t>IP44</a:t>
            </a:r>
          </a:p>
          <a:p>
            <a:pPr marL="514350" indent="-514350">
              <a:buFont typeface="+mj-lt"/>
              <a:buAutoNum type="arabicPeriod"/>
            </a:pPr>
            <a:r>
              <a:rPr lang="zh-TW" altLang="en-US" dirty="0"/>
              <a:t>户外工作時，應使用防水電線、插頭及插座</a:t>
            </a:r>
          </a:p>
          <a:p>
            <a:pPr marL="514350" indent="-514350">
              <a:buFont typeface="+mj-lt"/>
              <a:buAutoNum type="arabicPeriod"/>
            </a:pPr>
            <a:r>
              <a:rPr lang="zh-TW" altLang="en-US" dirty="0"/>
              <a:t>切勿在手濕時觸摸插頭</a:t>
            </a:r>
          </a:p>
          <a:p>
            <a:pPr marL="514350" indent="-514350">
              <a:buFont typeface="+mj-lt"/>
              <a:buAutoNum type="arabicPeriod"/>
            </a:pPr>
            <a:r>
              <a:rPr lang="zh-TW" altLang="en-US" dirty="0"/>
              <a:t>如非獲授權的合資格電工，不可擅自維修電力設施或電器</a:t>
            </a:r>
          </a:p>
          <a:p>
            <a:pPr marL="514350" indent="-514350">
              <a:buFont typeface="+mj-lt"/>
              <a:buAutoNum type="arabicPeriod"/>
            </a:pPr>
            <a:r>
              <a:rPr lang="zh-TW" altLang="en-US" dirty="0"/>
              <a:t>即使已關掉電掣及已掛牌上鎖，當接觸帶電部份前，仍應先用萬用錶測試確定導電位置已沒有帶電，以策萬全</a:t>
            </a:r>
            <a:endParaRPr lang="zh-HK" altLang="en-US" dirty="0"/>
          </a:p>
        </p:txBody>
      </p:sp>
      <p:sp>
        <p:nvSpPr>
          <p:cNvPr id="4" name="投影片編號版面配置區 3">
            <a:extLst>
              <a:ext uri="{FF2B5EF4-FFF2-40B4-BE49-F238E27FC236}">
                <a16:creationId xmlns:a16="http://schemas.microsoft.com/office/drawing/2014/main" id="{62AF7DAE-26E3-4DF0-BC97-78B9047BDAB9}"/>
              </a:ext>
            </a:extLst>
          </p:cNvPr>
          <p:cNvSpPr>
            <a:spLocks noGrp="1"/>
          </p:cNvSpPr>
          <p:nvPr>
            <p:ph type="sldNum" sz="quarter" idx="12"/>
          </p:nvPr>
        </p:nvSpPr>
        <p:spPr/>
        <p:txBody>
          <a:bodyPr/>
          <a:lstStyle/>
          <a:p>
            <a:fld id="{0B127B2A-2C29-40FB-ADFA-04F7040A959F}" type="slidenum">
              <a:rPr lang="zh-HK" altLang="en-US" smtClean="0"/>
              <a:pPr/>
              <a:t>7</a:t>
            </a:fld>
            <a:endParaRPr lang="zh-HK" altLang="en-US"/>
          </a:p>
        </p:txBody>
      </p:sp>
      <p:sp>
        <p:nvSpPr>
          <p:cNvPr id="5" name="矩形 4">
            <a:extLst>
              <a:ext uri="{FF2B5EF4-FFF2-40B4-BE49-F238E27FC236}">
                <a16:creationId xmlns:a16="http://schemas.microsoft.com/office/drawing/2014/main" id="{60C71650-7DA7-48FA-8034-EACF0422BB74}"/>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720477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D857-9CAE-A54B-A4E2-915298898A18}"/>
              </a:ext>
            </a:extLst>
          </p:cNvPr>
          <p:cNvSpPr>
            <a:spLocks noGrp="1"/>
          </p:cNvSpPr>
          <p:nvPr>
            <p:ph type="title"/>
          </p:nvPr>
        </p:nvSpPr>
        <p:spPr/>
        <p:txBody>
          <a:bodyPr/>
          <a:lstStyle/>
          <a:p>
            <a:r>
              <a:rPr lang="zh-TW" altLang="en-US" u="sng" dirty="0">
                <a:solidFill>
                  <a:schemeClr val="accent2">
                    <a:lumMod val="75000"/>
                  </a:schemeClr>
                </a:solidFill>
                <a:latin typeface="細明體" panose="02020509000000000000" pitchFamily="49" charset="-120"/>
                <a:ea typeface="細明體" panose="02020509000000000000" pitchFamily="49" charset="-120"/>
              </a:rPr>
              <a:t>電力安全</a:t>
            </a:r>
            <a:r>
              <a:rPr lang="en-US" altLang="zh-TW" u="sng" dirty="0">
                <a:solidFill>
                  <a:schemeClr val="accent2">
                    <a:lumMod val="75000"/>
                  </a:schemeClr>
                </a:solidFill>
                <a:latin typeface="細明體" panose="02020509000000000000" pitchFamily="49" charset="-120"/>
                <a:ea typeface="細明體" panose="02020509000000000000" pitchFamily="49" charset="-120"/>
              </a:rPr>
              <a:t> - </a:t>
            </a:r>
            <a:r>
              <a:rPr lang="ja-JP" altLang="en-US" u="sng" dirty="0">
                <a:solidFill>
                  <a:schemeClr val="accent2">
                    <a:lumMod val="75000"/>
                  </a:schemeClr>
                </a:solidFill>
                <a:latin typeface="細明體" panose="02020509000000000000" pitchFamily="49" charset="-120"/>
                <a:ea typeface="細明體" panose="02020509000000000000" pitchFamily="49" charset="-120"/>
              </a:rPr>
              <a:t>預防過熱</a:t>
            </a:r>
            <a:endParaRPr lang="en-US" dirty="0">
              <a:solidFill>
                <a:schemeClr val="accent2">
                  <a:lumMod val="75000"/>
                </a:schemeClr>
              </a:solidFill>
              <a:latin typeface="細明體" panose="02020509000000000000" pitchFamily="49" charset="-120"/>
              <a:ea typeface="細明體" panose="02020509000000000000" pitchFamily="49" charset="-120"/>
            </a:endParaRPr>
          </a:p>
        </p:txBody>
      </p:sp>
      <p:sp>
        <p:nvSpPr>
          <p:cNvPr id="3" name="Content Placeholder 2">
            <a:extLst>
              <a:ext uri="{FF2B5EF4-FFF2-40B4-BE49-F238E27FC236}">
                <a16:creationId xmlns:a16="http://schemas.microsoft.com/office/drawing/2014/main" id="{1B4EDDCC-E57B-1D49-980E-6BF5382D65C1}"/>
              </a:ext>
            </a:extLst>
          </p:cNvPr>
          <p:cNvSpPr>
            <a:spLocks noGrp="1"/>
          </p:cNvSpPr>
          <p:nvPr>
            <p:ph idx="1"/>
          </p:nvPr>
        </p:nvSpPr>
        <p:spPr/>
        <p:txBody>
          <a:bodyPr/>
          <a:lstStyle/>
          <a:p>
            <a:pPr marL="514350" indent="-514350">
              <a:buFont typeface="+mj-lt"/>
              <a:buAutoNum type="arabicPeriod"/>
            </a:pPr>
            <a:r>
              <a:rPr lang="zh-TW" altLang="en-US" dirty="0"/>
              <a:t>避免在同一插座上使用太多插頭，令電力超出負荷</a:t>
            </a:r>
          </a:p>
          <a:p>
            <a:pPr marL="514350" indent="-514350">
              <a:buFont typeface="+mj-lt"/>
              <a:buAutoNum type="arabicPeriod"/>
            </a:pPr>
            <a:r>
              <a:rPr lang="zh-TW" altLang="en-US" dirty="0"/>
              <a:t>電器設備應預留足夠空間散熱</a:t>
            </a:r>
          </a:p>
          <a:p>
            <a:pPr marL="514350" indent="-514350">
              <a:buFont typeface="+mj-lt"/>
              <a:buAutoNum type="arabicPeriod"/>
            </a:pPr>
            <a:r>
              <a:rPr lang="zh-TW" altLang="en-US" dirty="0"/>
              <a:t>為電力裝置及電器設備裝置提供保險絲</a:t>
            </a:r>
          </a:p>
          <a:p>
            <a:pPr marL="514350" indent="-514350">
              <a:buFont typeface="+mj-lt"/>
              <a:buAutoNum type="arabicPeriod"/>
            </a:pPr>
            <a:r>
              <a:rPr lang="zh-TW" altLang="en-US" dirty="0"/>
              <a:t>避免過大電流通過 </a:t>
            </a:r>
            <a:r>
              <a:rPr lang="en-US" altLang="zh-TW" dirty="0"/>
              <a:t>(</a:t>
            </a:r>
            <a:r>
              <a:rPr lang="zh-TW" altLang="en-US" dirty="0"/>
              <a:t>附註</a:t>
            </a:r>
            <a:r>
              <a:rPr lang="en-US" altLang="zh-TW" dirty="0"/>
              <a:t>:</a:t>
            </a:r>
            <a:r>
              <a:rPr lang="zh-TW" altLang="en-US" dirty="0"/>
              <a:t>保險絲須安裝在火線上。如需更換保險絲，必須更換同一電流熔解值的保險絲</a:t>
            </a:r>
            <a:r>
              <a:rPr lang="en-US" altLang="zh-TW" dirty="0"/>
              <a:t>)</a:t>
            </a:r>
            <a:endParaRPr lang="en-US" dirty="0"/>
          </a:p>
        </p:txBody>
      </p:sp>
      <p:sp>
        <p:nvSpPr>
          <p:cNvPr id="4" name="Slide Number Placeholder 3">
            <a:extLst>
              <a:ext uri="{FF2B5EF4-FFF2-40B4-BE49-F238E27FC236}">
                <a16:creationId xmlns:a16="http://schemas.microsoft.com/office/drawing/2014/main" id="{1626CEA1-BD51-354E-A0E5-6D2AA3A57B84}"/>
              </a:ext>
            </a:extLst>
          </p:cNvPr>
          <p:cNvSpPr>
            <a:spLocks noGrp="1"/>
          </p:cNvSpPr>
          <p:nvPr>
            <p:ph type="sldNum" sz="quarter" idx="12"/>
          </p:nvPr>
        </p:nvSpPr>
        <p:spPr/>
        <p:txBody>
          <a:bodyPr/>
          <a:lstStyle/>
          <a:p>
            <a:fld id="{0B127B2A-2C29-40FB-ADFA-04F7040A959F}" type="slidenum">
              <a:rPr lang="zh-HK" altLang="en-US" smtClean="0"/>
              <a:pPr/>
              <a:t>8</a:t>
            </a:fld>
            <a:endParaRPr lang="zh-HK" altLang="en-US"/>
          </a:p>
        </p:txBody>
      </p:sp>
      <p:sp>
        <p:nvSpPr>
          <p:cNvPr id="5" name="矩形 4">
            <a:extLst>
              <a:ext uri="{FF2B5EF4-FFF2-40B4-BE49-F238E27FC236}">
                <a16:creationId xmlns:a16="http://schemas.microsoft.com/office/drawing/2014/main" id="{F7B76658-88F9-4F58-AEE3-E9D715EA42FC}"/>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1728799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926C6-1D31-C440-A580-2F1AD2B34E73}"/>
              </a:ext>
            </a:extLst>
          </p:cNvPr>
          <p:cNvSpPr>
            <a:spLocks noGrp="1"/>
          </p:cNvSpPr>
          <p:nvPr>
            <p:ph type="title"/>
          </p:nvPr>
        </p:nvSpPr>
        <p:spPr>
          <a:xfrm>
            <a:off x="342900" y="23664"/>
            <a:ext cx="6172200" cy="1524000"/>
          </a:xfrm>
        </p:spPr>
        <p:txBody>
          <a:bodyPr>
            <a:normAutofit/>
          </a:bodyPr>
          <a:lstStyle/>
          <a:p>
            <a:r>
              <a:rPr lang="zh-TW" altLang="en-US" sz="3600" u="sng" dirty="0">
                <a:solidFill>
                  <a:schemeClr val="accent2">
                    <a:lumMod val="75000"/>
                  </a:schemeClr>
                </a:solidFill>
                <a:latin typeface="細明體" panose="02020509000000000000" pitchFamily="49" charset="-120"/>
                <a:ea typeface="細明體" panose="02020509000000000000" pitchFamily="49" charset="-120"/>
              </a:rPr>
              <a:t>電力安全</a:t>
            </a:r>
            <a:r>
              <a:rPr lang="en-US" altLang="zh-TW" sz="3600" u="sng" dirty="0">
                <a:solidFill>
                  <a:schemeClr val="accent2">
                    <a:lumMod val="75000"/>
                  </a:schemeClr>
                </a:solidFill>
                <a:latin typeface="細明體" panose="02020509000000000000" pitchFamily="49" charset="-120"/>
                <a:ea typeface="細明體" panose="02020509000000000000" pitchFamily="49" charset="-120"/>
              </a:rPr>
              <a:t> – </a:t>
            </a:r>
            <a:r>
              <a:rPr lang="zh-TW" altLang="en-US" sz="3600" u="sng" dirty="0">
                <a:solidFill>
                  <a:schemeClr val="accent2">
                    <a:lumMod val="75000"/>
                  </a:schemeClr>
                </a:solidFill>
                <a:latin typeface="細明體" panose="02020509000000000000" pitchFamily="49" charset="-120"/>
                <a:ea typeface="細明體" panose="02020509000000000000" pitchFamily="49" charset="-120"/>
              </a:rPr>
              <a:t>標準電力工具</a:t>
            </a:r>
            <a:endParaRPr lang="en-US" sz="3600" dirty="0">
              <a:solidFill>
                <a:schemeClr val="accent2">
                  <a:lumMod val="75000"/>
                </a:schemeClr>
              </a:solidFill>
              <a:latin typeface="細明體" panose="02020509000000000000" pitchFamily="49" charset="-120"/>
              <a:ea typeface="細明體" panose="02020509000000000000" pitchFamily="49" charset="-120"/>
            </a:endParaRPr>
          </a:p>
        </p:txBody>
      </p:sp>
      <p:sp>
        <p:nvSpPr>
          <p:cNvPr id="3" name="Content Placeholder 2">
            <a:extLst>
              <a:ext uri="{FF2B5EF4-FFF2-40B4-BE49-F238E27FC236}">
                <a16:creationId xmlns:a16="http://schemas.microsoft.com/office/drawing/2014/main" id="{94B2CE8A-5B08-634D-BB3D-7BF53FAE0850}"/>
              </a:ext>
            </a:extLst>
          </p:cNvPr>
          <p:cNvSpPr>
            <a:spLocks noGrp="1"/>
          </p:cNvSpPr>
          <p:nvPr>
            <p:ph idx="1"/>
          </p:nvPr>
        </p:nvSpPr>
        <p:spPr>
          <a:xfrm>
            <a:off x="342900" y="1612900"/>
            <a:ext cx="6172200" cy="7349070"/>
          </a:xfrm>
        </p:spPr>
        <p:txBody>
          <a:bodyPr>
            <a:normAutofit/>
          </a:bodyPr>
          <a:lstStyle/>
          <a:p>
            <a:r>
              <a:rPr lang="ja-JP" altLang="en-US" dirty="0"/>
              <a:t>絕緣手套</a:t>
            </a:r>
            <a:endParaRPr lang="en-HK" altLang="ja-JP" dirty="0"/>
          </a:p>
          <a:p>
            <a:pPr marL="0" indent="0">
              <a:buNone/>
            </a:pPr>
            <a:endParaRPr lang="en-HK" altLang="ja-JP" dirty="0"/>
          </a:p>
          <a:p>
            <a:pPr marL="0" indent="0">
              <a:buNone/>
            </a:pPr>
            <a:endParaRPr lang="ja-JP" altLang="en-US" dirty="0"/>
          </a:p>
          <a:p>
            <a:r>
              <a:rPr lang="ja-JP" altLang="en-US" dirty="0"/>
              <a:t>掛鎖標示 </a:t>
            </a:r>
            <a:endParaRPr lang="en-HK" altLang="ja-JP" dirty="0"/>
          </a:p>
          <a:p>
            <a:endParaRPr lang="en-HK" altLang="ja-JP" dirty="0"/>
          </a:p>
          <a:p>
            <a:endParaRPr lang="en-HK" altLang="ja-JP" dirty="0"/>
          </a:p>
          <a:p>
            <a:r>
              <a:rPr lang="zh-TW" altLang="en-US" dirty="0"/>
              <a:t>電壓測試顯示器</a:t>
            </a:r>
            <a:endParaRPr lang="en-HK" altLang="zh-TW" dirty="0"/>
          </a:p>
          <a:p>
            <a:endParaRPr lang="en-HK" altLang="zh-TW" dirty="0"/>
          </a:p>
          <a:p>
            <a:endParaRPr lang="en-HK" altLang="zh-TW" dirty="0"/>
          </a:p>
          <a:p>
            <a:r>
              <a:rPr lang="ja-JP" altLang="en-US" dirty="0"/>
              <a:t>絕緣測試錶 </a:t>
            </a:r>
          </a:p>
          <a:p>
            <a:endParaRPr lang="zh-TW" altLang="en-US" dirty="0"/>
          </a:p>
          <a:p>
            <a:endParaRPr lang="ja-JP" altLang="en-US" dirty="0"/>
          </a:p>
          <a:p>
            <a:endParaRPr lang="en-US" dirty="0"/>
          </a:p>
        </p:txBody>
      </p:sp>
      <p:sp>
        <p:nvSpPr>
          <p:cNvPr id="4" name="Slide Number Placeholder 3">
            <a:extLst>
              <a:ext uri="{FF2B5EF4-FFF2-40B4-BE49-F238E27FC236}">
                <a16:creationId xmlns:a16="http://schemas.microsoft.com/office/drawing/2014/main" id="{9433810D-35E1-0A4F-B106-B4F059AA1974}"/>
              </a:ext>
            </a:extLst>
          </p:cNvPr>
          <p:cNvSpPr>
            <a:spLocks noGrp="1"/>
          </p:cNvSpPr>
          <p:nvPr>
            <p:ph type="sldNum" sz="quarter" idx="12"/>
          </p:nvPr>
        </p:nvSpPr>
        <p:spPr/>
        <p:txBody>
          <a:bodyPr/>
          <a:lstStyle/>
          <a:p>
            <a:fld id="{0B127B2A-2C29-40FB-ADFA-04F7040A959F}" type="slidenum">
              <a:rPr lang="zh-HK" altLang="en-US" smtClean="0"/>
              <a:pPr/>
              <a:t>9</a:t>
            </a:fld>
            <a:endParaRPr lang="zh-HK" altLang="en-US"/>
          </a:p>
        </p:txBody>
      </p:sp>
      <p:pic>
        <p:nvPicPr>
          <p:cNvPr id="2054" name="Picture 6" descr="page7image1759488">
            <a:extLst>
              <a:ext uri="{FF2B5EF4-FFF2-40B4-BE49-F238E27FC236}">
                <a16:creationId xmlns:a16="http://schemas.microsoft.com/office/drawing/2014/main" id="{FBEAC72E-4C1B-2B45-8F6E-CE9E03D61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100" y="1634033"/>
            <a:ext cx="1318220" cy="1548909"/>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page7image1771584">
            <a:extLst>
              <a:ext uri="{FF2B5EF4-FFF2-40B4-BE49-F238E27FC236}">
                <a16:creationId xmlns:a16="http://schemas.microsoft.com/office/drawing/2014/main" id="{5346F110-70CF-5D4D-96A8-C0DAFF0EF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1020" y="3175000"/>
            <a:ext cx="1638300" cy="1397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age7image1768224">
            <a:extLst>
              <a:ext uri="{FF2B5EF4-FFF2-40B4-BE49-F238E27FC236}">
                <a16:creationId xmlns:a16="http://schemas.microsoft.com/office/drawing/2014/main" id="{3E2C491A-63DA-274B-AD96-3B6EDC776C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100" y="4965440"/>
            <a:ext cx="1193800" cy="17272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page7image1768448">
            <a:extLst>
              <a:ext uri="{FF2B5EF4-FFF2-40B4-BE49-F238E27FC236}">
                <a16:creationId xmlns:a16="http://schemas.microsoft.com/office/drawing/2014/main" id="{7B015878-92B0-7C4B-A0C1-F122D3AB97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9781" y="6862237"/>
            <a:ext cx="1905000" cy="161290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2E985BD2-FB18-459B-ABB4-DA5C73CECE0E}"/>
              </a:ext>
            </a:extLst>
          </p:cNvPr>
          <p:cNvSpPr/>
          <p:nvPr/>
        </p:nvSpPr>
        <p:spPr>
          <a:xfrm>
            <a:off x="4706888" y="158838"/>
            <a:ext cx="2016224" cy="400110"/>
          </a:xfrm>
          <a:prstGeom prst="rect">
            <a:avLst/>
          </a:prstGeom>
        </p:spPr>
        <p:txBody>
          <a:bodyPr wrap="square">
            <a:spAutoFit/>
          </a:bodyPr>
          <a:lstStyle/>
          <a:p>
            <a:pPr algn="r"/>
            <a:r>
              <a:rPr lang="zh-TW" altLang="en-US" sz="2000" b="1" dirty="0">
                <a:solidFill>
                  <a:srgbClr val="FF0000"/>
                </a:solidFill>
                <a:ea typeface="CHei3HK-Bold"/>
                <a:cs typeface="CHei3HK-Bold"/>
              </a:rPr>
              <a:t>雙月刊 </a:t>
            </a:r>
            <a:r>
              <a:rPr lang="en-US" altLang="zh-TW" sz="2000" b="1" dirty="0">
                <a:solidFill>
                  <a:srgbClr val="FF0000"/>
                </a:solidFill>
                <a:ea typeface="CHei3HK-Bold"/>
                <a:cs typeface="CHei3HK-Bold"/>
              </a:rPr>
              <a:t>2019 /05</a:t>
            </a:r>
          </a:p>
        </p:txBody>
      </p:sp>
    </p:spTree>
    <p:extLst>
      <p:ext uri="{BB962C8B-B14F-4D97-AF65-F5344CB8AC3E}">
        <p14:creationId xmlns:p14="http://schemas.microsoft.com/office/powerpoint/2010/main" val="147267241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佈景主題">
  <a:themeElements>
    <a:clrScheme name="華麗">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行雲流水">
  <a:themeElements>
    <a:clrScheme name="行雲流水">
      <a:dk1>
        <a:sysClr val="windowText" lastClr="000000"/>
      </a:dk1>
      <a:lt1>
        <a:sysClr val="window" lastClr="FFFFFF"/>
      </a:lt1>
      <a:dk2>
        <a:srgbClr val="411401"/>
      </a:dk2>
      <a:lt2>
        <a:srgbClr val="FFE6E6"/>
      </a:lt2>
      <a:accent1>
        <a:srgbClr val="A24A48"/>
      </a:accent1>
      <a:accent2>
        <a:srgbClr val="B2935C"/>
      </a:accent2>
      <a:accent3>
        <a:srgbClr val="6A9A9A"/>
      </a:accent3>
      <a:accent4>
        <a:srgbClr val="B2B787"/>
      </a:accent4>
      <a:accent5>
        <a:srgbClr val="91644B"/>
      </a:accent5>
      <a:accent6>
        <a:srgbClr val="654A76"/>
      </a:accent6>
      <a:hlink>
        <a:srgbClr val="00A800"/>
      </a:hlink>
      <a:folHlink>
        <a:srgbClr val="FF00FF"/>
      </a:folHlink>
    </a:clrScheme>
    <a:fontScheme name="行雲流水">
      <a:majorFont>
        <a:latin typeface="Cambria"/>
        <a:ea typeface=""/>
        <a:cs typeface=""/>
        <a:font script="Jpan" typeface="ＭＳ Ｐゴシック"/>
        <a:font script="Hang" typeface="맑은 고딕"/>
        <a:font script="Hans" typeface="华文行楷"/>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alibri"/>
        <a:ea typeface=""/>
        <a:cs typeface=""/>
        <a:font script="Jpan" typeface="ＭＳ Ｐ明朝"/>
        <a:font script="Hang" typeface="HY견명조"/>
        <a:font script="Hans" typeface="华文行楷"/>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行雲流水">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80000"/>
                <a:hueMod val="100000"/>
                <a:satMod val="300000"/>
              </a:schemeClr>
            </a:gs>
            <a:gs pos="72000">
              <a:schemeClr val="phClr">
                <a:tint val="100000"/>
                <a:shade val="100000"/>
                <a:hueMod val="100000"/>
                <a:satMod val="100000"/>
              </a:schemeClr>
            </a:gs>
            <a:gs pos="81000">
              <a:schemeClr val="phClr">
                <a:tint val="98000"/>
                <a:shade val="100000"/>
                <a:hueMod val="100000"/>
                <a:satMod val="150000"/>
              </a:schemeClr>
            </a:gs>
            <a:gs pos="100000">
              <a:schemeClr val="phClr">
                <a:tint val="100000"/>
                <a:shade val="100000"/>
                <a:hueMod val="100000"/>
                <a:satMod val="200000"/>
              </a:schemeClr>
            </a:gs>
          </a:gsLst>
          <a:lin ang="16200000" scaled="1"/>
        </a:gradFill>
        <a:blipFill>
          <a:blip xmlns:r="http://schemas.openxmlformats.org/officeDocument/2006/relationships" r:embed="rId1">
            <a:duotone>
              <a:schemeClr val="phClr">
                <a:tint val="100000"/>
                <a:shade val="39000"/>
                <a:hueMod val="100000"/>
                <a:satMod val="150000"/>
              </a:schemeClr>
              <a:schemeClr val="phClr">
                <a:tint val="90000"/>
                <a:shade val="100000"/>
                <a:hueMod val="100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Dragon</Template>
  <TotalTime>8233</TotalTime>
  <Words>1897</Words>
  <Application>Microsoft Office PowerPoint</Application>
  <PresentationFormat>全屏显示(4:3)</PresentationFormat>
  <Paragraphs>198</Paragraphs>
  <Slides>30</Slides>
  <Notes>6</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30</vt:i4>
      </vt:variant>
    </vt:vector>
  </HeadingPairs>
  <TitlesOfParts>
    <vt:vector size="46" baseType="lpstr">
      <vt:lpstr>Adobe 楷体 Std R</vt:lpstr>
      <vt:lpstr>Arial Unicode MS</vt:lpstr>
      <vt:lpstr>標楷體</vt:lpstr>
      <vt:lpstr>微軟正黑體</vt:lpstr>
      <vt:lpstr>細明體</vt:lpstr>
      <vt:lpstr>ＭＳ Ｐゴシック</vt:lpstr>
      <vt:lpstr>新細明體</vt:lpstr>
      <vt:lpstr>黑体</vt:lpstr>
      <vt:lpstr>Arial</vt:lpstr>
      <vt:lpstr>Calibri</vt:lpstr>
      <vt:lpstr>Cambria</vt:lpstr>
      <vt:lpstr>Mangal</vt:lpstr>
      <vt:lpstr>Wingdings</vt:lpstr>
      <vt:lpstr>Wingdings 2</vt:lpstr>
      <vt:lpstr>Office 佈景主題</vt:lpstr>
      <vt:lpstr>行雲流水</vt:lpstr>
      <vt:lpstr>PowerPoint 演示文稿</vt:lpstr>
      <vt:lpstr>PowerPoint 演示文稿</vt:lpstr>
      <vt:lpstr>PowerPoint 演示文稿</vt:lpstr>
      <vt:lpstr>PowerPoint 演示文稿</vt:lpstr>
      <vt:lpstr>電力的危害 -觸電</vt:lpstr>
      <vt:lpstr>電力的危害 –火警及爆炸</vt:lpstr>
      <vt:lpstr>電力安全 - 預防觸電 (基本要點）</vt:lpstr>
      <vt:lpstr>電力安全 - 預防過熱</vt:lpstr>
      <vt:lpstr>電力安全 – 標準電力工具</vt:lpstr>
      <vt:lpstr>電力安全裝置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CGC Safety Team</dc:creator>
  <cp:lastModifiedBy>Dongibo</cp:lastModifiedBy>
  <cp:revision>741</cp:revision>
  <cp:lastPrinted>2015-06-22T00:52:30Z</cp:lastPrinted>
  <dcterms:created xsi:type="dcterms:W3CDTF">2015-04-09T03:25:00Z</dcterms:created>
  <dcterms:modified xsi:type="dcterms:W3CDTF">2019-04-30T05:05:24Z</dcterms:modified>
</cp:coreProperties>
</file>